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8"/>
  </p:notesMasterIdLst>
  <p:sldIdLst>
    <p:sldId id="264" r:id="rId2"/>
    <p:sldId id="1008" r:id="rId3"/>
    <p:sldId id="1013" r:id="rId4"/>
    <p:sldId id="1014" r:id="rId5"/>
    <p:sldId id="1015" r:id="rId6"/>
    <p:sldId id="263" r:id="rId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70C0"/>
    <a:srgbClr val="66FF33"/>
    <a:srgbClr val="6FDAC5"/>
    <a:srgbClr val="C2C923"/>
    <a:srgbClr val="0E5462"/>
    <a:srgbClr val="083038"/>
    <a:srgbClr val="318F8C"/>
    <a:srgbClr val="23C8A8"/>
    <a:srgbClr val="4EA9A6"/>
    <a:srgbClr val="5DB7B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2523" autoAdjust="0"/>
    <p:restoredTop sz="95789" autoAdjust="0"/>
  </p:normalViewPr>
  <p:slideViewPr>
    <p:cSldViewPr snapToGrid="0">
      <p:cViewPr varScale="1">
        <p:scale>
          <a:sx n="114" d="100"/>
          <a:sy n="114" d="100"/>
        </p:scale>
        <p:origin x="612" y="114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160B653-DA5E-4830-88D5-DFB980BBEB4B}" type="datetimeFigureOut">
              <a:rPr lang="en-US" smtClean="0"/>
              <a:t>6/12/2022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773A268-A2BA-4434-B5C4-D7CAD7BFC10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707984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773A268-A2BA-4434-B5C4-D7CAD7BFC10E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281363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773A268-A2BA-4434-B5C4-D7CAD7BFC10E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105878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773A268-A2BA-4434-B5C4-D7CAD7BFC10E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222254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773A268-A2BA-4434-B5C4-D7CAD7BFC10E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323888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773A268-A2BA-4434-B5C4-D7CAD7BFC10E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594750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BA9B0C-96AF-4F2E-90CC-757C8B4830C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5E32670-5072-4950-A3AB-25A256994D6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C7DE6D6-7139-4D92-8891-16625704F2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D828A3-7321-46A0-ABB7-80FEDFA82307}" type="datetimeFigureOut">
              <a:rPr lang="en-US" smtClean="0"/>
              <a:t>6/12/2022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4D0556C-A72B-4705-AFA4-3F6897C5DF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BA878DB-FC09-4264-83F9-F460DA4C57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62E46A-FB44-497D-AC35-E49D2B5A16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94108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F6AF69-F984-404D-8E13-317FDEC7E3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9D3E911-507D-47F6-B1C5-1811B3F66AF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76D2A2D-9CC6-4E8B-8FCC-BFA9006548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D828A3-7321-46A0-ABB7-80FEDFA82307}" type="datetimeFigureOut">
              <a:rPr lang="en-US" smtClean="0"/>
              <a:t>6/12/2022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924E1C8-38E8-4883-A372-38BD45F82B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134D946-53D6-4E82-8A16-5112561122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62E46A-FB44-497D-AC35-E49D2B5A16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19201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5BEE489B-C1D2-4D6B-8E79-94BAF521934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FCC9248-B909-4E0F-973D-1AE04569ABC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3F98BE1-07AF-4775-B45C-F25DE2E26D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D828A3-7321-46A0-ABB7-80FEDFA82307}" type="datetimeFigureOut">
              <a:rPr lang="en-US" smtClean="0"/>
              <a:t>6/12/2022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86594C2-8121-4D93-A8CB-346146717F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F4448BF-B722-40ED-AE73-CCCDF4AD7F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62E46A-FB44-497D-AC35-E49D2B5A16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94063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A299ED-4380-4C9B-A1F3-EC4B9180DD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C45B867-2A4C-4FD2-BC1C-AB32A38F9CE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9105505-25BB-4EDE-9927-B49F45DFB3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D828A3-7321-46A0-ABB7-80FEDFA82307}" type="datetimeFigureOut">
              <a:rPr lang="en-US" smtClean="0"/>
              <a:t>6/12/2022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F224AAE-98C9-4E54-8288-A5822F824D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3206DAE-A163-46CA-8C63-014FD18E44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62E46A-FB44-497D-AC35-E49D2B5A16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9686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E3B5D9-A5A1-407F-8E5E-FA4579ADA6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501DC79-2C8A-4004-A4EC-71BD21B91D0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1087D2A-1D53-487D-BBD2-0BBE6E6D98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D828A3-7321-46A0-ABB7-80FEDFA82307}" type="datetimeFigureOut">
              <a:rPr lang="en-US" smtClean="0"/>
              <a:t>6/12/2022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EAB2A6D-B82A-47A6-AEA6-2D4AB05526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D2E420B-EADE-4878-80DF-DC02924DAB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62E46A-FB44-497D-AC35-E49D2B5A16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91924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E83773-C8C8-4C75-BDAB-68AAF36E9F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269CB29-2257-412D-B94B-0B4C5BF1C9C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5316DB8-CBAC-4712-9229-4BB20DD5E27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0075527-4A6B-4B8E-ADDF-B76ABF9A44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D828A3-7321-46A0-ABB7-80FEDFA82307}" type="datetimeFigureOut">
              <a:rPr lang="en-US" smtClean="0"/>
              <a:t>6/12/2022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1199C1C-AA85-4837-B06A-729D018007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CEB6EE3-5E64-4636-8532-22721B14B7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62E46A-FB44-497D-AC35-E49D2B5A16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68174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EB4E0A-6412-41CD-9DDF-3E13B81D73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2D4DCF3-EBA7-47CE-A20D-66823C99B71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1B920F6-E3ED-42CE-A2E8-D083C108427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B6C7707-9E7B-4E30-8823-56E82C2C08E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6057A00-DFB7-4F23-9CE7-8FD6D39F713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0A88BAB4-6E28-4CE5-9A54-E26838C98D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D828A3-7321-46A0-ABB7-80FEDFA82307}" type="datetimeFigureOut">
              <a:rPr lang="en-US" smtClean="0"/>
              <a:t>6/12/2022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7B3BF8B6-746E-4AB0-BB22-408F5CED1F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93A27A8-2074-41FB-92D9-76F099F60E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62E46A-FB44-497D-AC35-E49D2B5A16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93022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8F2DAF-9051-408D-80A0-3242FEF003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A198557-8FE5-4121-B49B-0F19238B19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D828A3-7321-46A0-ABB7-80FEDFA82307}" type="datetimeFigureOut">
              <a:rPr lang="en-US" smtClean="0"/>
              <a:t>6/12/2022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3940E73-461F-483E-9ADB-EBF846AC2F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BA14084-AF9A-49E4-BED7-F63C91E2E6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62E46A-FB44-497D-AC35-E49D2B5A16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23807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67C2551-00B4-4BBF-8B1E-A3E030F306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D828A3-7321-46A0-ABB7-80FEDFA82307}" type="datetimeFigureOut">
              <a:rPr lang="en-US" smtClean="0"/>
              <a:t>6/12/2022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6542256-AE03-4588-BB5F-A5BB0EEC52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9CF0129-C994-4DD8-A3E1-E99AA0CA7E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62E46A-FB44-497D-AC35-E49D2B5A16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53087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AF1BEF-4813-49D9-9518-C3520FD91C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E45904D-EF17-4A8D-9C57-BBD7F4DC771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0723657-64D4-4B81-A369-6347FCAB515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2CB6A0D-E291-41C6-8F12-69D50EC73F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D828A3-7321-46A0-ABB7-80FEDFA82307}" type="datetimeFigureOut">
              <a:rPr lang="en-US" smtClean="0"/>
              <a:t>6/12/2022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71EF524-90B2-463A-8A06-439FF29CF2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406497E-B8DD-4521-9C0D-6171C53593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62E46A-FB44-497D-AC35-E49D2B5A16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67351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6F83E8-427F-45BC-9045-9D8C095276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140B6C7-5FF2-436D-A19C-F9B2C970546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161F206-C274-4147-B17B-8230D7B1359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FB19E94-FCEF-41F1-A5C4-8158E6CBAE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D828A3-7321-46A0-ABB7-80FEDFA82307}" type="datetimeFigureOut">
              <a:rPr lang="en-US" smtClean="0"/>
              <a:t>6/12/2022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3F37321-0451-4E73-B694-6CFABF3FC9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7A20E78-A403-4D54-9314-3D0CC7531F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62E46A-FB44-497D-AC35-E49D2B5A16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93837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1AA5098-4643-40A6-8F4F-F277D28139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73DBED9-F0E9-420A-92CA-6C4BBA7EB82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C84CF4C-F340-450B-8BB7-3C643F6E00F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5D828A3-7321-46A0-ABB7-80FEDFA82307}" type="datetimeFigureOut">
              <a:rPr lang="en-US" smtClean="0"/>
              <a:t>6/12/2022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0C05BF5-6DB9-4C7C-AEE7-D08548E51DB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21E43FD-1923-4F70-9629-7F87553E4D3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A62E46A-FB44-497D-AC35-E49D2B5A16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57588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1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jp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3" Type="http://schemas.openxmlformats.org/officeDocument/2006/relationships/image" Target="../media/image4.png"/><Relationship Id="rId7" Type="http://schemas.openxmlformats.org/officeDocument/2006/relationships/image" Target="../media/image5.png"/><Relationship Id="rId12" Type="http://schemas.openxmlformats.org/officeDocument/2006/relationships/image" Target="../media/image11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jpg"/><Relationship Id="rId11" Type="http://schemas.openxmlformats.org/officeDocument/2006/relationships/image" Target="../media/image10.png"/><Relationship Id="rId5" Type="http://schemas.openxmlformats.org/officeDocument/2006/relationships/image" Target="../media/image3.jpg"/><Relationship Id="rId10" Type="http://schemas.openxmlformats.org/officeDocument/2006/relationships/image" Target="../media/image9.png"/><Relationship Id="rId4" Type="http://schemas.openxmlformats.org/officeDocument/2006/relationships/image" Target="../media/image1.jpg"/><Relationship Id="rId9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bg1">
                <a:lumMod val="85000"/>
              </a:schemeClr>
            </a:gs>
            <a:gs pos="50000">
              <a:schemeClr val="bg1">
                <a:lumMod val="95000"/>
              </a:schemeClr>
            </a:gs>
            <a:gs pos="100000">
              <a:schemeClr val="bg1">
                <a:lumMod val="85000"/>
              </a:schemeClr>
            </a:gs>
          </a:gsLst>
          <a:lin ang="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Freeform: Shape 79">
            <a:extLst>
              <a:ext uri="{FF2B5EF4-FFF2-40B4-BE49-F238E27FC236}">
                <a16:creationId xmlns:a16="http://schemas.microsoft.com/office/drawing/2014/main" id="{697466E2-C2FA-48E4-A6F5-47394CE60AA9}"/>
              </a:ext>
            </a:extLst>
          </p:cNvPr>
          <p:cNvSpPr/>
          <p:nvPr/>
        </p:nvSpPr>
        <p:spPr>
          <a:xfrm rot="1353143">
            <a:off x="9378715" y="-70599"/>
            <a:ext cx="3816345" cy="7507289"/>
          </a:xfrm>
          <a:custGeom>
            <a:avLst/>
            <a:gdLst>
              <a:gd name="connsiteX0" fmla="*/ 0 w 3816345"/>
              <a:gd name="connsiteY0" fmla="*/ 560146 h 7507289"/>
              <a:gd name="connsiteX1" fmla="*/ 1354227 w 3816345"/>
              <a:gd name="connsiteY1" fmla="*/ 0 h 7507289"/>
              <a:gd name="connsiteX2" fmla="*/ 3816345 w 3816345"/>
              <a:gd name="connsiteY2" fmla="*/ 5928741 h 7507289"/>
              <a:gd name="connsiteX3" fmla="*/ 0 w 3816345"/>
              <a:gd name="connsiteY3" fmla="*/ 7507289 h 75072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816345" h="7507289">
                <a:moveTo>
                  <a:pt x="0" y="560146"/>
                </a:moveTo>
                <a:lnTo>
                  <a:pt x="1354227" y="0"/>
                </a:lnTo>
                <a:lnTo>
                  <a:pt x="3816345" y="5928741"/>
                </a:lnTo>
                <a:lnTo>
                  <a:pt x="0" y="7507289"/>
                </a:lnTo>
                <a:close/>
              </a:path>
            </a:pathLst>
          </a:custGeom>
          <a:gradFill>
            <a:gsLst>
              <a:gs pos="0">
                <a:schemeClr val="tx1">
                  <a:lumMod val="65000"/>
                  <a:lumOff val="35000"/>
                  <a:alpha val="20000"/>
                </a:schemeClr>
              </a:gs>
              <a:gs pos="100000">
                <a:schemeClr val="tx1">
                  <a:lumMod val="65000"/>
                  <a:lumOff val="35000"/>
                  <a:alpha val="20000"/>
                </a:schemeClr>
              </a:gs>
            </a:gsLst>
            <a:lin ang="0" scaled="1"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tIns="91440" bIns="0" rtlCol="0" anchor="ctr">
            <a:noAutofit/>
          </a:bodyPr>
          <a:lstStyle/>
          <a:p>
            <a:pPr algn="ctr"/>
            <a:endParaRPr lang="en-US" sz="4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H Sarabun New" panose="020B0500040200020003" pitchFamily="34" charset="-34"/>
              <a:cs typeface="TH Sarabun New" panose="020B0500040200020003" pitchFamily="34" charset="-34"/>
            </a:endParaRPr>
          </a:p>
        </p:txBody>
      </p:sp>
      <p:pic>
        <p:nvPicPr>
          <p:cNvPr id="75" name="Picture 74">
            <a:extLst>
              <a:ext uri="{FF2B5EF4-FFF2-40B4-BE49-F238E27FC236}">
                <a16:creationId xmlns:a16="http://schemas.microsoft.com/office/drawing/2014/main" id="{362A1781-B445-4959-A35D-43BF01E8D2E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038" b="23361"/>
          <a:stretch/>
        </p:blipFill>
        <p:spPr>
          <a:xfrm>
            <a:off x="3322130" y="6437545"/>
            <a:ext cx="1109661" cy="643481"/>
          </a:xfrm>
          <a:prstGeom prst="rect">
            <a:avLst/>
          </a:prstGeom>
        </p:spPr>
      </p:pic>
      <p:pic>
        <p:nvPicPr>
          <p:cNvPr id="76" name="Picture 75">
            <a:extLst>
              <a:ext uri="{FF2B5EF4-FFF2-40B4-BE49-F238E27FC236}">
                <a16:creationId xmlns:a16="http://schemas.microsoft.com/office/drawing/2014/main" id="{4B595A14-FA44-47F4-BCC0-411406A7E5F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038" b="23361"/>
          <a:stretch/>
        </p:blipFill>
        <p:spPr>
          <a:xfrm>
            <a:off x="2211643" y="6437545"/>
            <a:ext cx="1109661" cy="643481"/>
          </a:xfrm>
          <a:prstGeom prst="rect">
            <a:avLst/>
          </a:prstGeom>
        </p:spPr>
      </p:pic>
      <p:pic>
        <p:nvPicPr>
          <p:cNvPr id="77" name="Picture 76">
            <a:extLst>
              <a:ext uri="{FF2B5EF4-FFF2-40B4-BE49-F238E27FC236}">
                <a16:creationId xmlns:a16="http://schemas.microsoft.com/office/drawing/2014/main" id="{1DD50F9A-C04B-4AD4-9AAE-9E006DDA636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038" b="23361"/>
          <a:stretch/>
        </p:blipFill>
        <p:spPr>
          <a:xfrm>
            <a:off x="1101156" y="6437545"/>
            <a:ext cx="1109661" cy="643481"/>
          </a:xfrm>
          <a:prstGeom prst="rect">
            <a:avLst/>
          </a:prstGeom>
        </p:spPr>
      </p:pic>
      <p:pic>
        <p:nvPicPr>
          <p:cNvPr id="78" name="Picture 77">
            <a:extLst>
              <a:ext uri="{FF2B5EF4-FFF2-40B4-BE49-F238E27FC236}">
                <a16:creationId xmlns:a16="http://schemas.microsoft.com/office/drawing/2014/main" id="{F8948B25-D034-49B6-BFC6-4652EB1B9F8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038" b="23361"/>
          <a:stretch/>
        </p:blipFill>
        <p:spPr>
          <a:xfrm>
            <a:off x="-9331" y="6437545"/>
            <a:ext cx="1109661" cy="643481"/>
          </a:xfrm>
          <a:prstGeom prst="rect">
            <a:avLst/>
          </a:prstGeom>
        </p:spPr>
      </p:pic>
      <p:pic>
        <p:nvPicPr>
          <p:cNvPr id="79" name="Picture 78">
            <a:extLst>
              <a:ext uri="{FF2B5EF4-FFF2-40B4-BE49-F238E27FC236}">
                <a16:creationId xmlns:a16="http://schemas.microsoft.com/office/drawing/2014/main" id="{278D1563-BD64-4FDE-B3EB-259BB6429C6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038" b="23361"/>
          <a:stretch/>
        </p:blipFill>
        <p:spPr>
          <a:xfrm>
            <a:off x="9985052" y="6437545"/>
            <a:ext cx="1109661" cy="643481"/>
          </a:xfrm>
          <a:prstGeom prst="rect">
            <a:avLst/>
          </a:prstGeom>
        </p:spPr>
      </p:pic>
      <p:pic>
        <p:nvPicPr>
          <p:cNvPr id="81" name="Picture 80">
            <a:extLst>
              <a:ext uri="{FF2B5EF4-FFF2-40B4-BE49-F238E27FC236}">
                <a16:creationId xmlns:a16="http://schemas.microsoft.com/office/drawing/2014/main" id="{CBDE3946-240B-480E-AEE2-395CBCB02A0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038" b="23361"/>
          <a:stretch/>
        </p:blipFill>
        <p:spPr>
          <a:xfrm>
            <a:off x="8874565" y="6437546"/>
            <a:ext cx="1109661" cy="643480"/>
          </a:xfrm>
          <a:prstGeom prst="rect">
            <a:avLst/>
          </a:prstGeom>
        </p:spPr>
      </p:pic>
      <p:pic>
        <p:nvPicPr>
          <p:cNvPr id="83" name="Picture 82">
            <a:extLst>
              <a:ext uri="{FF2B5EF4-FFF2-40B4-BE49-F238E27FC236}">
                <a16:creationId xmlns:a16="http://schemas.microsoft.com/office/drawing/2014/main" id="{6FE26354-7DE8-4760-A82B-A1C2CD0F2B4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038" b="23361"/>
          <a:stretch/>
        </p:blipFill>
        <p:spPr>
          <a:xfrm>
            <a:off x="7764078" y="6437545"/>
            <a:ext cx="1109661" cy="643481"/>
          </a:xfrm>
          <a:prstGeom prst="rect">
            <a:avLst/>
          </a:prstGeom>
        </p:spPr>
      </p:pic>
      <p:pic>
        <p:nvPicPr>
          <p:cNvPr id="84" name="Picture 83">
            <a:extLst>
              <a:ext uri="{FF2B5EF4-FFF2-40B4-BE49-F238E27FC236}">
                <a16:creationId xmlns:a16="http://schemas.microsoft.com/office/drawing/2014/main" id="{FE4B08B2-33AC-43C2-96FA-52E310679E0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038" b="23361"/>
          <a:stretch/>
        </p:blipFill>
        <p:spPr>
          <a:xfrm>
            <a:off x="4432617" y="6437545"/>
            <a:ext cx="1109661" cy="643481"/>
          </a:xfrm>
          <a:prstGeom prst="rect">
            <a:avLst/>
          </a:prstGeom>
        </p:spPr>
      </p:pic>
      <p:pic>
        <p:nvPicPr>
          <p:cNvPr id="85" name="Picture 84">
            <a:extLst>
              <a:ext uri="{FF2B5EF4-FFF2-40B4-BE49-F238E27FC236}">
                <a16:creationId xmlns:a16="http://schemas.microsoft.com/office/drawing/2014/main" id="{DF20F8F6-1800-4EED-8B22-15AE7C7C953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038" b="23361"/>
          <a:stretch/>
        </p:blipFill>
        <p:spPr>
          <a:xfrm>
            <a:off x="5543104" y="6437545"/>
            <a:ext cx="1109661" cy="643481"/>
          </a:xfrm>
          <a:prstGeom prst="rect">
            <a:avLst/>
          </a:prstGeom>
        </p:spPr>
      </p:pic>
      <p:pic>
        <p:nvPicPr>
          <p:cNvPr id="86" name="Picture 85">
            <a:extLst>
              <a:ext uri="{FF2B5EF4-FFF2-40B4-BE49-F238E27FC236}">
                <a16:creationId xmlns:a16="http://schemas.microsoft.com/office/drawing/2014/main" id="{C56C3A3E-C676-4C26-9695-3A1BC1DE247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038" b="23361"/>
          <a:stretch/>
        </p:blipFill>
        <p:spPr>
          <a:xfrm>
            <a:off x="6653591" y="6437545"/>
            <a:ext cx="1109661" cy="643481"/>
          </a:xfrm>
          <a:prstGeom prst="rect">
            <a:avLst/>
          </a:prstGeom>
        </p:spPr>
      </p:pic>
      <p:pic>
        <p:nvPicPr>
          <p:cNvPr id="87" name="Picture 86">
            <a:extLst>
              <a:ext uri="{FF2B5EF4-FFF2-40B4-BE49-F238E27FC236}">
                <a16:creationId xmlns:a16="http://schemas.microsoft.com/office/drawing/2014/main" id="{76878D84-ABB8-4D5A-9BE1-EA3FA608BD2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038" b="23361"/>
          <a:stretch/>
        </p:blipFill>
        <p:spPr>
          <a:xfrm>
            <a:off x="11095535" y="6437545"/>
            <a:ext cx="1109661" cy="643481"/>
          </a:xfrm>
          <a:prstGeom prst="rect">
            <a:avLst/>
          </a:prstGeom>
        </p:spPr>
      </p:pic>
      <p:pic>
        <p:nvPicPr>
          <p:cNvPr id="44" name="Picture 43">
            <a:extLst>
              <a:ext uri="{FF2B5EF4-FFF2-40B4-BE49-F238E27FC236}">
                <a16:creationId xmlns:a16="http://schemas.microsoft.com/office/drawing/2014/main" id="{E3CFA19A-E611-427E-AC86-3F5DEF25F37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038" b="7877"/>
          <a:stretch/>
        </p:blipFill>
        <p:spPr>
          <a:xfrm>
            <a:off x="9169871" y="0"/>
            <a:ext cx="1109661" cy="1667199"/>
          </a:xfrm>
          <a:prstGeom prst="rect">
            <a:avLst/>
          </a:prstGeom>
        </p:spPr>
      </p:pic>
      <p:pic>
        <p:nvPicPr>
          <p:cNvPr id="45" name="Picture 44">
            <a:extLst>
              <a:ext uri="{FF2B5EF4-FFF2-40B4-BE49-F238E27FC236}">
                <a16:creationId xmlns:a16="http://schemas.microsoft.com/office/drawing/2014/main" id="{D5C99D05-5F60-461E-B06B-DD84B194C07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038" b="7877"/>
          <a:stretch/>
        </p:blipFill>
        <p:spPr>
          <a:xfrm>
            <a:off x="10278599" y="0"/>
            <a:ext cx="1109661" cy="1667199"/>
          </a:xfrm>
          <a:prstGeom prst="rect">
            <a:avLst/>
          </a:prstGeom>
        </p:spPr>
      </p:pic>
      <p:pic>
        <p:nvPicPr>
          <p:cNvPr id="46" name="Picture 45">
            <a:extLst>
              <a:ext uri="{FF2B5EF4-FFF2-40B4-BE49-F238E27FC236}">
                <a16:creationId xmlns:a16="http://schemas.microsoft.com/office/drawing/2014/main" id="{3CD8CB32-308B-4FAB-A499-CE6513A4E93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038" r="12083" b="7877"/>
          <a:stretch/>
        </p:blipFill>
        <p:spPr>
          <a:xfrm>
            <a:off x="11387327" y="0"/>
            <a:ext cx="804673" cy="1667199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C2A3D9DD-4D57-484C-9022-52F66958B8C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877"/>
          <a:stretch/>
        </p:blipFill>
        <p:spPr>
          <a:xfrm>
            <a:off x="-9331" y="0"/>
            <a:ext cx="2524125" cy="1667199"/>
          </a:xfrm>
          <a:prstGeom prst="rect">
            <a:avLst/>
          </a:prstGeom>
        </p:spPr>
      </p:pic>
      <p:pic>
        <p:nvPicPr>
          <p:cNvPr id="38" name="Picture 37">
            <a:extLst>
              <a:ext uri="{FF2B5EF4-FFF2-40B4-BE49-F238E27FC236}">
                <a16:creationId xmlns:a16="http://schemas.microsoft.com/office/drawing/2014/main" id="{E85CD33B-F1E6-48BB-AF93-4E1E3BC12D5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038" b="7877"/>
          <a:stretch/>
        </p:blipFill>
        <p:spPr>
          <a:xfrm>
            <a:off x="2517503" y="0"/>
            <a:ext cx="1109661" cy="1667199"/>
          </a:xfrm>
          <a:prstGeom prst="rect">
            <a:avLst/>
          </a:prstGeom>
        </p:spPr>
      </p:pic>
      <p:pic>
        <p:nvPicPr>
          <p:cNvPr id="39" name="Picture 38">
            <a:extLst>
              <a:ext uri="{FF2B5EF4-FFF2-40B4-BE49-F238E27FC236}">
                <a16:creationId xmlns:a16="http://schemas.microsoft.com/office/drawing/2014/main" id="{23B7E526-F47A-4EB7-AC56-9A03405826D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038" b="7877"/>
          <a:stretch/>
        </p:blipFill>
        <p:spPr>
          <a:xfrm>
            <a:off x="3626231" y="0"/>
            <a:ext cx="1109661" cy="1667199"/>
          </a:xfrm>
          <a:prstGeom prst="rect">
            <a:avLst/>
          </a:prstGeom>
        </p:spPr>
      </p:pic>
      <p:pic>
        <p:nvPicPr>
          <p:cNvPr id="40" name="Picture 39">
            <a:extLst>
              <a:ext uri="{FF2B5EF4-FFF2-40B4-BE49-F238E27FC236}">
                <a16:creationId xmlns:a16="http://schemas.microsoft.com/office/drawing/2014/main" id="{2E2B3503-7614-43A7-8D51-879E3789752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038" b="7877"/>
          <a:stretch/>
        </p:blipFill>
        <p:spPr>
          <a:xfrm>
            <a:off x="4734959" y="0"/>
            <a:ext cx="1109661" cy="1667199"/>
          </a:xfrm>
          <a:prstGeom prst="rect">
            <a:avLst/>
          </a:prstGeom>
        </p:spPr>
      </p:pic>
      <p:pic>
        <p:nvPicPr>
          <p:cNvPr id="41" name="Picture 40">
            <a:extLst>
              <a:ext uri="{FF2B5EF4-FFF2-40B4-BE49-F238E27FC236}">
                <a16:creationId xmlns:a16="http://schemas.microsoft.com/office/drawing/2014/main" id="{8755DB3D-C3D3-4CEF-B4CB-45D44347D7A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038" b="7877"/>
          <a:stretch/>
        </p:blipFill>
        <p:spPr>
          <a:xfrm>
            <a:off x="5843687" y="0"/>
            <a:ext cx="1109661" cy="1667199"/>
          </a:xfrm>
          <a:prstGeom prst="rect">
            <a:avLst/>
          </a:prstGeom>
        </p:spPr>
      </p:pic>
      <p:pic>
        <p:nvPicPr>
          <p:cNvPr id="42" name="Picture 41">
            <a:extLst>
              <a:ext uri="{FF2B5EF4-FFF2-40B4-BE49-F238E27FC236}">
                <a16:creationId xmlns:a16="http://schemas.microsoft.com/office/drawing/2014/main" id="{BF0BFD6A-51BF-479E-B2FB-F2805512D9C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038" b="7877"/>
          <a:stretch/>
        </p:blipFill>
        <p:spPr>
          <a:xfrm>
            <a:off x="6952415" y="0"/>
            <a:ext cx="1109661" cy="1667199"/>
          </a:xfrm>
          <a:prstGeom prst="rect">
            <a:avLst/>
          </a:prstGeom>
        </p:spPr>
      </p:pic>
      <p:pic>
        <p:nvPicPr>
          <p:cNvPr id="43" name="Picture 42">
            <a:extLst>
              <a:ext uri="{FF2B5EF4-FFF2-40B4-BE49-F238E27FC236}">
                <a16:creationId xmlns:a16="http://schemas.microsoft.com/office/drawing/2014/main" id="{6110B187-7435-4452-8105-8FFE88EA05E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038" b="7877"/>
          <a:stretch/>
        </p:blipFill>
        <p:spPr>
          <a:xfrm>
            <a:off x="8061143" y="0"/>
            <a:ext cx="1109661" cy="1667199"/>
          </a:xfrm>
          <a:prstGeom prst="rect">
            <a:avLst/>
          </a:prstGeom>
        </p:spPr>
      </p:pic>
      <p:sp>
        <p:nvSpPr>
          <p:cNvPr id="82" name="Freeform: Shape 81">
            <a:extLst>
              <a:ext uri="{FF2B5EF4-FFF2-40B4-BE49-F238E27FC236}">
                <a16:creationId xmlns:a16="http://schemas.microsoft.com/office/drawing/2014/main" id="{BB930527-40E4-4036-AA53-B262A36C259D}"/>
              </a:ext>
            </a:extLst>
          </p:cNvPr>
          <p:cNvSpPr/>
          <p:nvPr/>
        </p:nvSpPr>
        <p:spPr>
          <a:xfrm rot="1353143">
            <a:off x="8101972" y="5641394"/>
            <a:ext cx="4080505" cy="2309193"/>
          </a:xfrm>
          <a:custGeom>
            <a:avLst/>
            <a:gdLst>
              <a:gd name="connsiteX0" fmla="*/ 0 w 4080505"/>
              <a:gd name="connsiteY0" fmla="*/ 1588575 h 2309193"/>
              <a:gd name="connsiteX1" fmla="*/ 3825263 w 4080505"/>
              <a:gd name="connsiteY1" fmla="*/ 0 h 2309193"/>
              <a:gd name="connsiteX2" fmla="*/ 4080505 w 4080505"/>
              <a:gd name="connsiteY2" fmla="*/ 614619 h 2309193"/>
              <a:gd name="connsiteX3" fmla="*/ 0 w 4080505"/>
              <a:gd name="connsiteY3" fmla="*/ 2309193 h 23091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080505" h="2309193">
                <a:moveTo>
                  <a:pt x="0" y="1588575"/>
                </a:moveTo>
                <a:lnTo>
                  <a:pt x="3825263" y="0"/>
                </a:lnTo>
                <a:lnTo>
                  <a:pt x="4080505" y="614619"/>
                </a:lnTo>
                <a:lnTo>
                  <a:pt x="0" y="2309193"/>
                </a:lnTo>
                <a:close/>
              </a:path>
            </a:pathLst>
          </a:custGeom>
          <a:gradFill>
            <a:gsLst>
              <a:gs pos="0">
                <a:schemeClr val="tx1">
                  <a:lumMod val="65000"/>
                  <a:lumOff val="35000"/>
                  <a:alpha val="15000"/>
                </a:schemeClr>
              </a:gs>
              <a:gs pos="100000">
                <a:schemeClr val="tx1">
                  <a:lumMod val="65000"/>
                  <a:lumOff val="35000"/>
                  <a:alpha val="15000"/>
                </a:schemeClr>
              </a:gs>
            </a:gsLst>
            <a:lin ang="0" scaled="1"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tIns="91440" bIns="0" rtlCol="0" anchor="ctr">
            <a:noAutofit/>
          </a:bodyPr>
          <a:lstStyle/>
          <a:p>
            <a:pPr algn="ctr"/>
            <a:endParaRPr lang="en-US" sz="4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H Sarabun New" panose="020B0500040200020003" pitchFamily="34" charset="-34"/>
              <a:cs typeface="TH Sarabun New" panose="020B0500040200020003" pitchFamily="34" charset="-34"/>
            </a:endParaRPr>
          </a:p>
        </p:txBody>
      </p:sp>
      <p:sp>
        <p:nvSpPr>
          <p:cNvPr id="88" name="Rectangle: Rounded Corners 87">
            <a:extLst>
              <a:ext uri="{FF2B5EF4-FFF2-40B4-BE49-F238E27FC236}">
                <a16:creationId xmlns:a16="http://schemas.microsoft.com/office/drawing/2014/main" id="{4F3A2672-6399-47B8-8FD0-11FFF3DC8383}"/>
              </a:ext>
            </a:extLst>
          </p:cNvPr>
          <p:cNvSpPr/>
          <p:nvPr/>
        </p:nvSpPr>
        <p:spPr>
          <a:xfrm>
            <a:off x="1435121" y="503476"/>
            <a:ext cx="5205433" cy="796330"/>
          </a:xfrm>
          <a:prstGeom prst="roundRect">
            <a:avLst>
              <a:gd name="adj" fmla="val 50000"/>
            </a:avLst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bIns="0" rtlCol="0" anchor="ctr"/>
          <a:lstStyle/>
          <a:p>
            <a:pPr algn="ctr"/>
            <a:r>
              <a:rPr lang="en-US" sz="4800" dirty="0">
                <a:solidFill>
                  <a:srgbClr val="E2E2E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  <a:cs typeface="TH Kodchasal" panose="02000506000000020004" pitchFamily="2" charset="-34"/>
              </a:rPr>
              <a:t>The Power of</a:t>
            </a:r>
          </a:p>
        </p:txBody>
      </p:sp>
      <p:grpSp>
        <p:nvGrpSpPr>
          <p:cNvPr id="27" name="Group 26">
            <a:extLst>
              <a:ext uri="{FF2B5EF4-FFF2-40B4-BE49-F238E27FC236}">
                <a16:creationId xmlns:a16="http://schemas.microsoft.com/office/drawing/2014/main" id="{4477123D-F4EC-4765-90CC-1466B9826F48}"/>
              </a:ext>
            </a:extLst>
          </p:cNvPr>
          <p:cNvGrpSpPr/>
          <p:nvPr/>
        </p:nvGrpSpPr>
        <p:grpSpPr>
          <a:xfrm>
            <a:off x="-411789" y="2247545"/>
            <a:ext cx="1435220" cy="2016231"/>
            <a:chOff x="-388930" y="2255164"/>
            <a:chExt cx="1835336" cy="2578325"/>
          </a:xfrm>
        </p:grpSpPr>
        <p:grpSp>
          <p:nvGrpSpPr>
            <p:cNvPr id="28" name="Group 27">
              <a:extLst>
                <a:ext uri="{FF2B5EF4-FFF2-40B4-BE49-F238E27FC236}">
                  <a16:creationId xmlns:a16="http://schemas.microsoft.com/office/drawing/2014/main" id="{9C0A2A92-09E5-4A15-95E2-27BEEDA14D98}"/>
                </a:ext>
              </a:extLst>
            </p:cNvPr>
            <p:cNvGrpSpPr/>
            <p:nvPr/>
          </p:nvGrpSpPr>
          <p:grpSpPr>
            <a:xfrm>
              <a:off x="623533" y="2255164"/>
              <a:ext cx="822873" cy="822874"/>
              <a:chOff x="4536876" y="1558562"/>
              <a:chExt cx="1342554" cy="1342554"/>
            </a:xfrm>
          </p:grpSpPr>
          <p:sp>
            <p:nvSpPr>
              <p:cNvPr id="68" name="Rectangle: Rounded Corners 67">
                <a:extLst>
                  <a:ext uri="{FF2B5EF4-FFF2-40B4-BE49-F238E27FC236}">
                    <a16:creationId xmlns:a16="http://schemas.microsoft.com/office/drawing/2014/main" id="{4EB79786-93D5-4188-934A-33871712C5B7}"/>
                  </a:ext>
                </a:extLst>
              </p:cNvPr>
              <p:cNvSpPr/>
              <p:nvPr/>
            </p:nvSpPr>
            <p:spPr>
              <a:xfrm>
                <a:off x="4536876" y="1558562"/>
                <a:ext cx="1342554" cy="1342554"/>
              </a:xfrm>
              <a:prstGeom prst="roundRect">
                <a:avLst>
                  <a:gd name="adj" fmla="val 10267"/>
                </a:avLst>
              </a:prstGeom>
              <a:solidFill>
                <a:schemeClr val="tx1">
                  <a:lumMod val="50000"/>
                  <a:lumOff val="50000"/>
                </a:schemeClr>
              </a:solidFill>
              <a:ln>
                <a:noFill/>
              </a:ln>
              <a:effectLst>
                <a:softEdge rad="1397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grpSp>
            <p:nvGrpSpPr>
              <p:cNvPr id="69" name="Group 68">
                <a:extLst>
                  <a:ext uri="{FF2B5EF4-FFF2-40B4-BE49-F238E27FC236}">
                    <a16:creationId xmlns:a16="http://schemas.microsoft.com/office/drawing/2014/main" id="{6851AE6D-0CD6-4A19-A58C-99681AA86C72}"/>
                  </a:ext>
                </a:extLst>
              </p:cNvPr>
              <p:cNvGrpSpPr/>
              <p:nvPr/>
            </p:nvGrpSpPr>
            <p:grpSpPr>
              <a:xfrm>
                <a:off x="4723098" y="1655974"/>
                <a:ext cx="1078302" cy="1078302"/>
                <a:chOff x="4723098" y="1655974"/>
                <a:chExt cx="1078302" cy="1078302"/>
              </a:xfrm>
            </p:grpSpPr>
            <p:sp>
              <p:nvSpPr>
                <p:cNvPr id="70" name="Rectangle: Rounded Corners 69">
                  <a:extLst>
                    <a:ext uri="{FF2B5EF4-FFF2-40B4-BE49-F238E27FC236}">
                      <a16:creationId xmlns:a16="http://schemas.microsoft.com/office/drawing/2014/main" id="{B16023F7-8394-4D4A-B879-6BA91A71424C}"/>
                    </a:ext>
                  </a:extLst>
                </p:cNvPr>
                <p:cNvSpPr/>
                <p:nvPr/>
              </p:nvSpPr>
              <p:spPr>
                <a:xfrm>
                  <a:off x="4723098" y="1655974"/>
                  <a:ext cx="1078302" cy="1078302"/>
                </a:xfrm>
                <a:prstGeom prst="roundRect">
                  <a:avLst>
                    <a:gd name="adj" fmla="val 10267"/>
                  </a:avLst>
                </a:prstGeom>
                <a:gradFill flip="none" rotWithShape="1">
                  <a:gsLst>
                    <a:gs pos="3000">
                      <a:schemeClr val="bg1"/>
                    </a:gs>
                    <a:gs pos="100000">
                      <a:schemeClr val="bg1">
                        <a:lumMod val="95000"/>
                      </a:schemeClr>
                    </a:gs>
                  </a:gsLst>
                  <a:lin ang="2700000" scaled="1"/>
                  <a:tileRect/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1" name="Rectangle: Rounded Corners 70">
                  <a:extLst>
                    <a:ext uri="{FF2B5EF4-FFF2-40B4-BE49-F238E27FC236}">
                      <a16:creationId xmlns:a16="http://schemas.microsoft.com/office/drawing/2014/main" id="{6F1C3475-BAFC-4CF6-93E2-633881C0D496}"/>
                    </a:ext>
                  </a:extLst>
                </p:cNvPr>
                <p:cNvSpPr/>
                <p:nvPr/>
              </p:nvSpPr>
              <p:spPr>
                <a:xfrm>
                  <a:off x="4774518" y="1707394"/>
                  <a:ext cx="975462" cy="975462"/>
                </a:xfrm>
                <a:prstGeom prst="roundRect">
                  <a:avLst>
                    <a:gd name="adj" fmla="val 10267"/>
                  </a:avLst>
                </a:prstGeom>
                <a:solidFill>
                  <a:srgbClr val="00A4AB"/>
                </a:solidFill>
                <a:ln>
                  <a:noFill/>
                </a:ln>
                <a:effectLst>
                  <a:innerShdw blurRad="63500" dist="63500" dir="19200000">
                    <a:schemeClr val="tx1">
                      <a:lumMod val="50000"/>
                      <a:lumOff val="50000"/>
                      <a:alpha val="50000"/>
                    </a:schemeClr>
                  </a:inn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  <p:grpSp>
          <p:nvGrpSpPr>
            <p:cNvPr id="29" name="Group 28">
              <a:extLst>
                <a:ext uri="{FF2B5EF4-FFF2-40B4-BE49-F238E27FC236}">
                  <a16:creationId xmlns:a16="http://schemas.microsoft.com/office/drawing/2014/main" id="{5E91AA03-9DFF-43DA-B65D-C5C715982318}"/>
                </a:ext>
              </a:extLst>
            </p:cNvPr>
            <p:cNvGrpSpPr/>
            <p:nvPr/>
          </p:nvGrpSpPr>
          <p:grpSpPr>
            <a:xfrm>
              <a:off x="137397" y="3060927"/>
              <a:ext cx="822873" cy="822874"/>
              <a:chOff x="4536876" y="1558562"/>
              <a:chExt cx="1342554" cy="1342554"/>
            </a:xfrm>
          </p:grpSpPr>
          <p:sp>
            <p:nvSpPr>
              <p:cNvPr id="64" name="Rectangle: Rounded Corners 63">
                <a:extLst>
                  <a:ext uri="{FF2B5EF4-FFF2-40B4-BE49-F238E27FC236}">
                    <a16:creationId xmlns:a16="http://schemas.microsoft.com/office/drawing/2014/main" id="{16BB8DE0-4D64-46F8-81D5-0FE3F23976CE}"/>
                  </a:ext>
                </a:extLst>
              </p:cNvPr>
              <p:cNvSpPr/>
              <p:nvPr/>
            </p:nvSpPr>
            <p:spPr>
              <a:xfrm>
                <a:off x="4536876" y="1558562"/>
                <a:ext cx="1342554" cy="1342554"/>
              </a:xfrm>
              <a:prstGeom prst="roundRect">
                <a:avLst>
                  <a:gd name="adj" fmla="val 10267"/>
                </a:avLst>
              </a:prstGeom>
              <a:solidFill>
                <a:schemeClr val="tx1">
                  <a:lumMod val="50000"/>
                  <a:lumOff val="50000"/>
                </a:schemeClr>
              </a:solidFill>
              <a:ln>
                <a:noFill/>
              </a:ln>
              <a:effectLst>
                <a:softEdge rad="1397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grpSp>
            <p:nvGrpSpPr>
              <p:cNvPr id="65" name="Group 64">
                <a:extLst>
                  <a:ext uri="{FF2B5EF4-FFF2-40B4-BE49-F238E27FC236}">
                    <a16:creationId xmlns:a16="http://schemas.microsoft.com/office/drawing/2014/main" id="{3AB45C5A-9013-4A32-8D30-6E48D45ECFE9}"/>
                  </a:ext>
                </a:extLst>
              </p:cNvPr>
              <p:cNvGrpSpPr/>
              <p:nvPr/>
            </p:nvGrpSpPr>
            <p:grpSpPr>
              <a:xfrm>
                <a:off x="4723098" y="1655974"/>
                <a:ext cx="1078302" cy="1078302"/>
                <a:chOff x="4723098" y="1655974"/>
                <a:chExt cx="1078302" cy="1078302"/>
              </a:xfrm>
            </p:grpSpPr>
            <p:sp>
              <p:nvSpPr>
                <p:cNvPr id="66" name="Rectangle: Rounded Corners 65">
                  <a:extLst>
                    <a:ext uri="{FF2B5EF4-FFF2-40B4-BE49-F238E27FC236}">
                      <a16:creationId xmlns:a16="http://schemas.microsoft.com/office/drawing/2014/main" id="{1F33DFD6-DCAF-4517-99E3-2C4C53CF8E7C}"/>
                    </a:ext>
                  </a:extLst>
                </p:cNvPr>
                <p:cNvSpPr/>
                <p:nvPr/>
              </p:nvSpPr>
              <p:spPr>
                <a:xfrm>
                  <a:off x="4723098" y="1655974"/>
                  <a:ext cx="1078302" cy="1078302"/>
                </a:xfrm>
                <a:prstGeom prst="roundRect">
                  <a:avLst>
                    <a:gd name="adj" fmla="val 10267"/>
                  </a:avLst>
                </a:prstGeom>
                <a:gradFill flip="none" rotWithShape="1">
                  <a:gsLst>
                    <a:gs pos="3000">
                      <a:schemeClr val="bg1"/>
                    </a:gs>
                    <a:gs pos="100000">
                      <a:schemeClr val="bg1">
                        <a:lumMod val="95000"/>
                      </a:schemeClr>
                    </a:gs>
                  </a:gsLst>
                  <a:lin ang="2700000" scaled="1"/>
                  <a:tileRect/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67" name="Rectangle: Rounded Corners 66">
                  <a:extLst>
                    <a:ext uri="{FF2B5EF4-FFF2-40B4-BE49-F238E27FC236}">
                      <a16:creationId xmlns:a16="http://schemas.microsoft.com/office/drawing/2014/main" id="{48D55B1B-B429-4D14-9BA7-F4AA44DB1459}"/>
                    </a:ext>
                  </a:extLst>
                </p:cNvPr>
                <p:cNvSpPr/>
                <p:nvPr/>
              </p:nvSpPr>
              <p:spPr>
                <a:xfrm>
                  <a:off x="4774518" y="1707394"/>
                  <a:ext cx="975462" cy="975462"/>
                </a:xfrm>
                <a:prstGeom prst="roundRect">
                  <a:avLst>
                    <a:gd name="adj" fmla="val 10267"/>
                  </a:avLst>
                </a:prstGeom>
                <a:solidFill>
                  <a:srgbClr val="D3434D"/>
                </a:solidFill>
                <a:ln>
                  <a:noFill/>
                </a:ln>
                <a:effectLst>
                  <a:innerShdw blurRad="63500" dist="63500" dir="19200000">
                    <a:schemeClr val="tx1">
                      <a:lumMod val="50000"/>
                      <a:lumOff val="50000"/>
                      <a:alpha val="50000"/>
                    </a:schemeClr>
                  </a:inn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  <p:grpSp>
          <p:nvGrpSpPr>
            <p:cNvPr id="30" name="Group 29">
              <a:extLst>
                <a:ext uri="{FF2B5EF4-FFF2-40B4-BE49-F238E27FC236}">
                  <a16:creationId xmlns:a16="http://schemas.microsoft.com/office/drawing/2014/main" id="{3D20AD64-1C75-43D0-84C1-C57296DC3BF5}"/>
                </a:ext>
              </a:extLst>
            </p:cNvPr>
            <p:cNvGrpSpPr/>
            <p:nvPr/>
          </p:nvGrpSpPr>
          <p:grpSpPr>
            <a:xfrm>
              <a:off x="952531" y="3137127"/>
              <a:ext cx="352437" cy="352437"/>
              <a:chOff x="7548320" y="2039729"/>
              <a:chExt cx="575017" cy="575017"/>
            </a:xfrm>
          </p:grpSpPr>
          <p:sp>
            <p:nvSpPr>
              <p:cNvPr id="60" name="Rectangle: Rounded Corners 59">
                <a:extLst>
                  <a:ext uri="{FF2B5EF4-FFF2-40B4-BE49-F238E27FC236}">
                    <a16:creationId xmlns:a16="http://schemas.microsoft.com/office/drawing/2014/main" id="{D5211D96-722B-4E3E-AE8E-3BD6C96E4B78}"/>
                  </a:ext>
                </a:extLst>
              </p:cNvPr>
              <p:cNvSpPr/>
              <p:nvPr/>
            </p:nvSpPr>
            <p:spPr>
              <a:xfrm>
                <a:off x="7548320" y="2039729"/>
                <a:ext cx="575017" cy="575017"/>
              </a:xfrm>
              <a:prstGeom prst="roundRect">
                <a:avLst>
                  <a:gd name="adj" fmla="val 10267"/>
                </a:avLst>
              </a:prstGeom>
              <a:solidFill>
                <a:schemeClr val="tx1">
                  <a:lumMod val="50000"/>
                  <a:lumOff val="50000"/>
                </a:schemeClr>
              </a:solidFill>
              <a:ln>
                <a:noFill/>
              </a:ln>
              <a:effectLst>
                <a:softEdge rad="1016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grpSp>
            <p:nvGrpSpPr>
              <p:cNvPr id="61" name="Group 60">
                <a:extLst>
                  <a:ext uri="{FF2B5EF4-FFF2-40B4-BE49-F238E27FC236}">
                    <a16:creationId xmlns:a16="http://schemas.microsoft.com/office/drawing/2014/main" id="{30005061-1883-473F-A8B1-D7FDDF5BD3D8}"/>
                  </a:ext>
                </a:extLst>
              </p:cNvPr>
              <p:cNvGrpSpPr/>
              <p:nvPr/>
            </p:nvGrpSpPr>
            <p:grpSpPr>
              <a:xfrm>
                <a:off x="7660122" y="2098473"/>
                <a:ext cx="411480" cy="411480"/>
                <a:chOff x="7660122" y="2098473"/>
                <a:chExt cx="411480" cy="411480"/>
              </a:xfrm>
            </p:grpSpPr>
            <p:sp>
              <p:nvSpPr>
                <p:cNvPr id="62" name="Rectangle: Rounded Corners 61">
                  <a:extLst>
                    <a:ext uri="{FF2B5EF4-FFF2-40B4-BE49-F238E27FC236}">
                      <a16:creationId xmlns:a16="http://schemas.microsoft.com/office/drawing/2014/main" id="{F55E8864-52D2-4E49-9A4A-D6F69CE2BEA6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7660122" y="2098473"/>
                  <a:ext cx="411480" cy="411480"/>
                </a:xfrm>
                <a:prstGeom prst="roundRect">
                  <a:avLst>
                    <a:gd name="adj" fmla="val 10267"/>
                  </a:avLst>
                </a:prstGeom>
                <a:gradFill flip="none" rotWithShape="1">
                  <a:gsLst>
                    <a:gs pos="3000">
                      <a:schemeClr val="bg1"/>
                    </a:gs>
                    <a:gs pos="100000">
                      <a:schemeClr val="bg1">
                        <a:lumMod val="95000"/>
                      </a:schemeClr>
                    </a:gs>
                  </a:gsLst>
                  <a:lin ang="2700000" scaled="1"/>
                  <a:tileRect/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63" name="Rectangle: Rounded Corners 62">
                  <a:extLst>
                    <a:ext uri="{FF2B5EF4-FFF2-40B4-BE49-F238E27FC236}">
                      <a16:creationId xmlns:a16="http://schemas.microsoft.com/office/drawing/2014/main" id="{0310C4A8-78BA-455A-8546-3C723383A0B4}"/>
                    </a:ext>
                  </a:extLst>
                </p:cNvPr>
                <p:cNvSpPr/>
                <p:nvPr/>
              </p:nvSpPr>
              <p:spPr>
                <a:xfrm>
                  <a:off x="7690093" y="2128444"/>
                  <a:ext cx="351538" cy="351538"/>
                </a:xfrm>
                <a:prstGeom prst="roundRect">
                  <a:avLst>
                    <a:gd name="adj" fmla="val 10267"/>
                  </a:avLst>
                </a:prstGeom>
                <a:solidFill>
                  <a:srgbClr val="616C70"/>
                </a:solidFill>
                <a:ln>
                  <a:noFill/>
                </a:ln>
                <a:effectLst>
                  <a:innerShdw blurRad="63500" dist="63500" dir="19200000">
                    <a:schemeClr val="tx1">
                      <a:lumMod val="50000"/>
                      <a:lumOff val="50000"/>
                      <a:alpha val="50000"/>
                    </a:schemeClr>
                  </a:inn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  <p:grpSp>
          <p:nvGrpSpPr>
            <p:cNvPr id="31" name="Group 30">
              <a:extLst>
                <a:ext uri="{FF2B5EF4-FFF2-40B4-BE49-F238E27FC236}">
                  <a16:creationId xmlns:a16="http://schemas.microsoft.com/office/drawing/2014/main" id="{3292F5C9-5088-42FC-85F4-F89F7716CFE4}"/>
                </a:ext>
              </a:extLst>
            </p:cNvPr>
            <p:cNvGrpSpPr/>
            <p:nvPr/>
          </p:nvGrpSpPr>
          <p:grpSpPr>
            <a:xfrm>
              <a:off x="353633" y="2740034"/>
              <a:ext cx="352437" cy="352437"/>
              <a:chOff x="7548320" y="2039729"/>
              <a:chExt cx="575017" cy="575017"/>
            </a:xfrm>
          </p:grpSpPr>
          <p:sp>
            <p:nvSpPr>
              <p:cNvPr id="56" name="Rectangle: Rounded Corners 55">
                <a:extLst>
                  <a:ext uri="{FF2B5EF4-FFF2-40B4-BE49-F238E27FC236}">
                    <a16:creationId xmlns:a16="http://schemas.microsoft.com/office/drawing/2014/main" id="{37EC74E5-BA48-4ABC-8FB0-BDFF2C0DB0FA}"/>
                  </a:ext>
                </a:extLst>
              </p:cNvPr>
              <p:cNvSpPr/>
              <p:nvPr/>
            </p:nvSpPr>
            <p:spPr>
              <a:xfrm>
                <a:off x="7548320" y="2039729"/>
                <a:ext cx="575017" cy="575017"/>
              </a:xfrm>
              <a:prstGeom prst="roundRect">
                <a:avLst>
                  <a:gd name="adj" fmla="val 10267"/>
                </a:avLst>
              </a:prstGeom>
              <a:solidFill>
                <a:schemeClr val="tx1">
                  <a:lumMod val="50000"/>
                  <a:lumOff val="50000"/>
                </a:schemeClr>
              </a:solidFill>
              <a:ln>
                <a:noFill/>
              </a:ln>
              <a:effectLst>
                <a:softEdge rad="1016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grpSp>
            <p:nvGrpSpPr>
              <p:cNvPr id="57" name="Group 56">
                <a:extLst>
                  <a:ext uri="{FF2B5EF4-FFF2-40B4-BE49-F238E27FC236}">
                    <a16:creationId xmlns:a16="http://schemas.microsoft.com/office/drawing/2014/main" id="{85837F04-2A7B-4D13-8082-DAE63C4C625B}"/>
                  </a:ext>
                </a:extLst>
              </p:cNvPr>
              <p:cNvGrpSpPr/>
              <p:nvPr/>
            </p:nvGrpSpPr>
            <p:grpSpPr>
              <a:xfrm>
                <a:off x="7660122" y="2098473"/>
                <a:ext cx="411480" cy="411480"/>
                <a:chOff x="7660122" y="2098473"/>
                <a:chExt cx="411480" cy="411480"/>
              </a:xfrm>
            </p:grpSpPr>
            <p:sp>
              <p:nvSpPr>
                <p:cNvPr id="58" name="Rectangle: Rounded Corners 57">
                  <a:extLst>
                    <a:ext uri="{FF2B5EF4-FFF2-40B4-BE49-F238E27FC236}">
                      <a16:creationId xmlns:a16="http://schemas.microsoft.com/office/drawing/2014/main" id="{F7080C76-B233-4EFC-AD4A-1620FC43DF54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7660122" y="2098473"/>
                  <a:ext cx="411480" cy="411480"/>
                </a:xfrm>
                <a:prstGeom prst="roundRect">
                  <a:avLst>
                    <a:gd name="adj" fmla="val 10267"/>
                  </a:avLst>
                </a:prstGeom>
                <a:gradFill flip="none" rotWithShape="1">
                  <a:gsLst>
                    <a:gs pos="3000">
                      <a:schemeClr val="bg1"/>
                    </a:gs>
                    <a:gs pos="100000">
                      <a:schemeClr val="bg1">
                        <a:lumMod val="95000"/>
                      </a:schemeClr>
                    </a:gs>
                  </a:gsLst>
                  <a:lin ang="2700000" scaled="1"/>
                  <a:tileRect/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59" name="Rectangle: Rounded Corners 58">
                  <a:extLst>
                    <a:ext uri="{FF2B5EF4-FFF2-40B4-BE49-F238E27FC236}">
                      <a16:creationId xmlns:a16="http://schemas.microsoft.com/office/drawing/2014/main" id="{745DE53C-251C-4B03-A167-F1C596142418}"/>
                    </a:ext>
                  </a:extLst>
                </p:cNvPr>
                <p:cNvSpPr/>
                <p:nvPr/>
              </p:nvSpPr>
              <p:spPr>
                <a:xfrm>
                  <a:off x="7690093" y="2128444"/>
                  <a:ext cx="351538" cy="351538"/>
                </a:xfrm>
                <a:prstGeom prst="roundRect">
                  <a:avLst>
                    <a:gd name="adj" fmla="val 10267"/>
                  </a:avLst>
                </a:prstGeom>
                <a:solidFill>
                  <a:srgbClr val="FE586C"/>
                </a:solidFill>
                <a:ln>
                  <a:noFill/>
                </a:ln>
                <a:effectLst>
                  <a:innerShdw blurRad="63500" dist="63500" dir="19200000">
                    <a:schemeClr val="tx1">
                      <a:lumMod val="50000"/>
                      <a:lumOff val="50000"/>
                      <a:alpha val="50000"/>
                    </a:schemeClr>
                  </a:inn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  <p:grpSp>
          <p:nvGrpSpPr>
            <p:cNvPr id="32" name="Group 31">
              <a:extLst>
                <a:ext uri="{FF2B5EF4-FFF2-40B4-BE49-F238E27FC236}">
                  <a16:creationId xmlns:a16="http://schemas.microsoft.com/office/drawing/2014/main" id="{B50C28B4-BE51-4FA9-B157-0EC5A6FE55FF}"/>
                </a:ext>
              </a:extLst>
            </p:cNvPr>
            <p:cNvGrpSpPr/>
            <p:nvPr/>
          </p:nvGrpSpPr>
          <p:grpSpPr>
            <a:xfrm>
              <a:off x="-388930" y="3262393"/>
              <a:ext cx="568070" cy="568072"/>
              <a:chOff x="3118948" y="4220847"/>
              <a:chExt cx="926834" cy="926834"/>
            </a:xfrm>
          </p:grpSpPr>
          <p:sp>
            <p:nvSpPr>
              <p:cNvPr id="52" name="Rectangle: Rounded Corners 51">
                <a:extLst>
                  <a:ext uri="{FF2B5EF4-FFF2-40B4-BE49-F238E27FC236}">
                    <a16:creationId xmlns:a16="http://schemas.microsoft.com/office/drawing/2014/main" id="{37513E7C-55AA-429C-BDA9-F148815A82E6}"/>
                  </a:ext>
                </a:extLst>
              </p:cNvPr>
              <p:cNvSpPr/>
              <p:nvPr/>
            </p:nvSpPr>
            <p:spPr>
              <a:xfrm>
                <a:off x="3118948" y="4220847"/>
                <a:ext cx="926834" cy="926834"/>
              </a:xfrm>
              <a:prstGeom prst="roundRect">
                <a:avLst>
                  <a:gd name="adj" fmla="val 10267"/>
                </a:avLst>
              </a:prstGeom>
              <a:solidFill>
                <a:schemeClr val="tx1">
                  <a:lumMod val="50000"/>
                  <a:lumOff val="50000"/>
                </a:schemeClr>
              </a:solidFill>
              <a:ln>
                <a:noFill/>
              </a:ln>
              <a:effectLst>
                <a:softEdge rad="1397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grpSp>
            <p:nvGrpSpPr>
              <p:cNvPr id="53" name="Group 52">
                <a:extLst>
                  <a:ext uri="{FF2B5EF4-FFF2-40B4-BE49-F238E27FC236}">
                    <a16:creationId xmlns:a16="http://schemas.microsoft.com/office/drawing/2014/main" id="{7B414997-4578-4164-8CCF-A484E7CCADB3}"/>
                  </a:ext>
                </a:extLst>
              </p:cNvPr>
              <p:cNvGrpSpPr/>
              <p:nvPr/>
            </p:nvGrpSpPr>
            <p:grpSpPr>
              <a:xfrm>
                <a:off x="3313532" y="4298415"/>
                <a:ext cx="697746" cy="697746"/>
                <a:chOff x="5800865" y="4359681"/>
                <a:chExt cx="697746" cy="697746"/>
              </a:xfrm>
            </p:grpSpPr>
            <p:sp>
              <p:nvSpPr>
                <p:cNvPr id="54" name="Rectangle: Rounded Corners 53">
                  <a:extLst>
                    <a:ext uri="{FF2B5EF4-FFF2-40B4-BE49-F238E27FC236}">
                      <a16:creationId xmlns:a16="http://schemas.microsoft.com/office/drawing/2014/main" id="{6A03B77F-AEA4-4E72-81D1-FECC169BFA6C}"/>
                    </a:ext>
                  </a:extLst>
                </p:cNvPr>
                <p:cNvSpPr/>
                <p:nvPr/>
              </p:nvSpPr>
              <p:spPr>
                <a:xfrm>
                  <a:off x="5800865" y="4359681"/>
                  <a:ext cx="697746" cy="697746"/>
                </a:xfrm>
                <a:prstGeom prst="roundRect">
                  <a:avLst>
                    <a:gd name="adj" fmla="val 10267"/>
                  </a:avLst>
                </a:prstGeom>
                <a:gradFill flip="none" rotWithShape="1">
                  <a:gsLst>
                    <a:gs pos="3000">
                      <a:schemeClr val="bg1"/>
                    </a:gs>
                    <a:gs pos="100000">
                      <a:schemeClr val="bg1">
                        <a:lumMod val="95000"/>
                      </a:schemeClr>
                    </a:gs>
                  </a:gsLst>
                  <a:lin ang="2700000" scaled="1"/>
                  <a:tileRect/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55" name="Rectangle: Rounded Corners 54">
                  <a:extLst>
                    <a:ext uri="{FF2B5EF4-FFF2-40B4-BE49-F238E27FC236}">
                      <a16:creationId xmlns:a16="http://schemas.microsoft.com/office/drawing/2014/main" id="{B7B15777-8ADF-4CBD-A16C-3099A727672B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5843414" y="4402230"/>
                  <a:ext cx="612648" cy="612648"/>
                </a:xfrm>
                <a:prstGeom prst="roundRect">
                  <a:avLst>
                    <a:gd name="adj" fmla="val 10267"/>
                  </a:avLst>
                </a:prstGeom>
                <a:solidFill>
                  <a:srgbClr val="00BE9F"/>
                </a:solidFill>
                <a:ln>
                  <a:noFill/>
                </a:ln>
                <a:effectLst>
                  <a:innerShdw blurRad="63500" dist="63500" dir="19200000">
                    <a:schemeClr val="tx1">
                      <a:lumMod val="50000"/>
                      <a:lumOff val="50000"/>
                      <a:alpha val="50000"/>
                    </a:schemeClr>
                  </a:inn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</p:grpSp>
        <p:grpSp>
          <p:nvGrpSpPr>
            <p:cNvPr id="33" name="Group 32">
              <a:extLst>
                <a:ext uri="{FF2B5EF4-FFF2-40B4-BE49-F238E27FC236}">
                  <a16:creationId xmlns:a16="http://schemas.microsoft.com/office/drawing/2014/main" id="{04ADADA7-3935-4011-8FBC-D50F9C430D31}"/>
                </a:ext>
              </a:extLst>
            </p:cNvPr>
            <p:cNvGrpSpPr/>
            <p:nvPr/>
          </p:nvGrpSpPr>
          <p:grpSpPr>
            <a:xfrm>
              <a:off x="4879" y="3912682"/>
              <a:ext cx="568070" cy="568072"/>
              <a:chOff x="3118948" y="4220847"/>
              <a:chExt cx="926834" cy="926834"/>
            </a:xfrm>
          </p:grpSpPr>
          <p:sp>
            <p:nvSpPr>
              <p:cNvPr id="48" name="Rectangle: Rounded Corners 47">
                <a:extLst>
                  <a:ext uri="{FF2B5EF4-FFF2-40B4-BE49-F238E27FC236}">
                    <a16:creationId xmlns:a16="http://schemas.microsoft.com/office/drawing/2014/main" id="{4CC130B4-5049-475A-B0D6-D25AEFA5F758}"/>
                  </a:ext>
                </a:extLst>
              </p:cNvPr>
              <p:cNvSpPr/>
              <p:nvPr/>
            </p:nvSpPr>
            <p:spPr>
              <a:xfrm>
                <a:off x="3118948" y="4220847"/>
                <a:ext cx="926834" cy="926834"/>
              </a:xfrm>
              <a:prstGeom prst="roundRect">
                <a:avLst>
                  <a:gd name="adj" fmla="val 10267"/>
                </a:avLst>
              </a:prstGeom>
              <a:solidFill>
                <a:schemeClr val="tx1">
                  <a:lumMod val="50000"/>
                  <a:lumOff val="50000"/>
                </a:schemeClr>
              </a:solidFill>
              <a:ln>
                <a:noFill/>
              </a:ln>
              <a:effectLst>
                <a:softEdge rad="1397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grpSp>
            <p:nvGrpSpPr>
              <p:cNvPr id="49" name="Group 48">
                <a:extLst>
                  <a:ext uri="{FF2B5EF4-FFF2-40B4-BE49-F238E27FC236}">
                    <a16:creationId xmlns:a16="http://schemas.microsoft.com/office/drawing/2014/main" id="{1FD9BF40-31F5-41BD-B37A-08953DF58B7A}"/>
                  </a:ext>
                </a:extLst>
              </p:cNvPr>
              <p:cNvGrpSpPr/>
              <p:nvPr/>
            </p:nvGrpSpPr>
            <p:grpSpPr>
              <a:xfrm>
                <a:off x="3313532" y="4298415"/>
                <a:ext cx="697746" cy="697746"/>
                <a:chOff x="5800865" y="4359681"/>
                <a:chExt cx="697746" cy="697746"/>
              </a:xfrm>
            </p:grpSpPr>
            <p:sp>
              <p:nvSpPr>
                <p:cNvPr id="50" name="Rectangle: Rounded Corners 49">
                  <a:extLst>
                    <a:ext uri="{FF2B5EF4-FFF2-40B4-BE49-F238E27FC236}">
                      <a16:creationId xmlns:a16="http://schemas.microsoft.com/office/drawing/2014/main" id="{07DB15C8-D845-4661-BDF0-FF2C9DBBED2E}"/>
                    </a:ext>
                  </a:extLst>
                </p:cNvPr>
                <p:cNvSpPr/>
                <p:nvPr/>
              </p:nvSpPr>
              <p:spPr>
                <a:xfrm>
                  <a:off x="5800865" y="4359681"/>
                  <a:ext cx="697746" cy="697746"/>
                </a:xfrm>
                <a:prstGeom prst="roundRect">
                  <a:avLst>
                    <a:gd name="adj" fmla="val 10267"/>
                  </a:avLst>
                </a:prstGeom>
                <a:gradFill flip="none" rotWithShape="1">
                  <a:gsLst>
                    <a:gs pos="3000">
                      <a:schemeClr val="bg1"/>
                    </a:gs>
                    <a:gs pos="100000">
                      <a:schemeClr val="bg1">
                        <a:lumMod val="95000"/>
                      </a:schemeClr>
                    </a:gs>
                  </a:gsLst>
                  <a:lin ang="2700000" scaled="1"/>
                  <a:tileRect/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51" name="Rectangle: Rounded Corners 50">
                  <a:extLst>
                    <a:ext uri="{FF2B5EF4-FFF2-40B4-BE49-F238E27FC236}">
                      <a16:creationId xmlns:a16="http://schemas.microsoft.com/office/drawing/2014/main" id="{5FBD15D6-D56A-47BE-99C9-443EBF9E995F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5843414" y="4402230"/>
                  <a:ext cx="612648" cy="612648"/>
                </a:xfrm>
                <a:prstGeom prst="roundRect">
                  <a:avLst>
                    <a:gd name="adj" fmla="val 10267"/>
                  </a:avLst>
                </a:prstGeom>
                <a:solidFill>
                  <a:srgbClr val="047FB5"/>
                </a:solidFill>
                <a:ln>
                  <a:noFill/>
                </a:ln>
                <a:effectLst>
                  <a:innerShdw blurRad="63500" dist="63500" dir="19200000">
                    <a:schemeClr val="tx1">
                      <a:lumMod val="50000"/>
                      <a:lumOff val="50000"/>
                      <a:alpha val="50000"/>
                    </a:schemeClr>
                  </a:inn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  <p:grpSp>
          <p:nvGrpSpPr>
            <p:cNvPr id="34" name="Group 33">
              <a:extLst>
                <a:ext uri="{FF2B5EF4-FFF2-40B4-BE49-F238E27FC236}">
                  <a16:creationId xmlns:a16="http://schemas.microsoft.com/office/drawing/2014/main" id="{183B6323-7B33-4629-8680-98C6102959CC}"/>
                </a:ext>
              </a:extLst>
            </p:cNvPr>
            <p:cNvGrpSpPr/>
            <p:nvPr/>
          </p:nvGrpSpPr>
          <p:grpSpPr>
            <a:xfrm>
              <a:off x="496630" y="4010615"/>
              <a:ext cx="822873" cy="822874"/>
              <a:chOff x="4536876" y="1558562"/>
              <a:chExt cx="1342554" cy="1342554"/>
            </a:xfrm>
          </p:grpSpPr>
          <p:sp>
            <p:nvSpPr>
              <p:cNvPr id="35" name="Rectangle: Rounded Corners 34">
                <a:extLst>
                  <a:ext uri="{FF2B5EF4-FFF2-40B4-BE49-F238E27FC236}">
                    <a16:creationId xmlns:a16="http://schemas.microsoft.com/office/drawing/2014/main" id="{118D171B-F57F-44EA-ABBD-AEEE5E97C340}"/>
                  </a:ext>
                </a:extLst>
              </p:cNvPr>
              <p:cNvSpPr/>
              <p:nvPr/>
            </p:nvSpPr>
            <p:spPr>
              <a:xfrm>
                <a:off x="4536876" y="1558562"/>
                <a:ext cx="1342554" cy="1342554"/>
              </a:xfrm>
              <a:prstGeom prst="roundRect">
                <a:avLst>
                  <a:gd name="adj" fmla="val 10267"/>
                </a:avLst>
              </a:prstGeom>
              <a:solidFill>
                <a:schemeClr val="tx1">
                  <a:lumMod val="50000"/>
                  <a:lumOff val="50000"/>
                </a:schemeClr>
              </a:solidFill>
              <a:ln>
                <a:noFill/>
              </a:ln>
              <a:effectLst>
                <a:softEdge rad="1397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grpSp>
            <p:nvGrpSpPr>
              <p:cNvPr id="36" name="Group 35">
                <a:extLst>
                  <a:ext uri="{FF2B5EF4-FFF2-40B4-BE49-F238E27FC236}">
                    <a16:creationId xmlns:a16="http://schemas.microsoft.com/office/drawing/2014/main" id="{528639A8-7A53-4DD6-A3E2-EB9A09916FC4}"/>
                  </a:ext>
                </a:extLst>
              </p:cNvPr>
              <p:cNvGrpSpPr/>
              <p:nvPr/>
            </p:nvGrpSpPr>
            <p:grpSpPr>
              <a:xfrm>
                <a:off x="4723098" y="1655974"/>
                <a:ext cx="1078302" cy="1078302"/>
                <a:chOff x="4723098" y="1655974"/>
                <a:chExt cx="1078302" cy="1078302"/>
              </a:xfrm>
            </p:grpSpPr>
            <p:sp>
              <p:nvSpPr>
                <p:cNvPr id="37" name="Rectangle: Rounded Corners 36">
                  <a:extLst>
                    <a:ext uri="{FF2B5EF4-FFF2-40B4-BE49-F238E27FC236}">
                      <a16:creationId xmlns:a16="http://schemas.microsoft.com/office/drawing/2014/main" id="{2AED03B4-B162-4084-AEB1-427E858202EC}"/>
                    </a:ext>
                  </a:extLst>
                </p:cNvPr>
                <p:cNvSpPr/>
                <p:nvPr/>
              </p:nvSpPr>
              <p:spPr>
                <a:xfrm>
                  <a:off x="4723098" y="1655974"/>
                  <a:ext cx="1078302" cy="1078302"/>
                </a:xfrm>
                <a:prstGeom prst="roundRect">
                  <a:avLst>
                    <a:gd name="adj" fmla="val 10267"/>
                  </a:avLst>
                </a:prstGeom>
                <a:gradFill flip="none" rotWithShape="1">
                  <a:gsLst>
                    <a:gs pos="3000">
                      <a:schemeClr val="bg1"/>
                    </a:gs>
                    <a:gs pos="100000">
                      <a:schemeClr val="bg1">
                        <a:lumMod val="95000"/>
                      </a:schemeClr>
                    </a:gs>
                  </a:gsLst>
                  <a:lin ang="2700000" scaled="1"/>
                  <a:tileRect/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47" name="Rectangle: Rounded Corners 46">
                  <a:extLst>
                    <a:ext uri="{FF2B5EF4-FFF2-40B4-BE49-F238E27FC236}">
                      <a16:creationId xmlns:a16="http://schemas.microsoft.com/office/drawing/2014/main" id="{D10D6A1C-EB99-4107-BB83-4CF9A50246C3}"/>
                    </a:ext>
                  </a:extLst>
                </p:cNvPr>
                <p:cNvSpPr/>
                <p:nvPr/>
              </p:nvSpPr>
              <p:spPr>
                <a:xfrm>
                  <a:off x="4774518" y="1707394"/>
                  <a:ext cx="975462" cy="975462"/>
                </a:xfrm>
                <a:prstGeom prst="roundRect">
                  <a:avLst>
                    <a:gd name="adj" fmla="val 10267"/>
                  </a:avLst>
                </a:prstGeom>
                <a:solidFill>
                  <a:srgbClr val="FFCE63"/>
                </a:solidFill>
                <a:ln>
                  <a:noFill/>
                </a:ln>
                <a:effectLst>
                  <a:innerShdw blurRad="63500" dist="63500" dir="19200000">
                    <a:schemeClr val="tx1">
                      <a:lumMod val="50000"/>
                      <a:lumOff val="50000"/>
                      <a:alpha val="50000"/>
                    </a:schemeClr>
                  </a:inn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</p:grpSp>
      <p:sp>
        <p:nvSpPr>
          <p:cNvPr id="74" name="Rectangle: Rounded Corners 73">
            <a:extLst>
              <a:ext uri="{FF2B5EF4-FFF2-40B4-BE49-F238E27FC236}">
                <a16:creationId xmlns:a16="http://schemas.microsoft.com/office/drawing/2014/main" id="{5EEF73EB-F806-44CF-8BBD-F38D31F9007D}"/>
              </a:ext>
            </a:extLst>
          </p:cNvPr>
          <p:cNvSpPr/>
          <p:nvPr/>
        </p:nvSpPr>
        <p:spPr>
          <a:xfrm>
            <a:off x="1008292" y="1667199"/>
            <a:ext cx="10086421" cy="3969888"/>
          </a:xfrm>
          <a:prstGeom prst="roundRect">
            <a:avLst>
              <a:gd name="adj" fmla="val 0"/>
            </a:avLst>
          </a:prstGeom>
          <a:noFill/>
          <a:ln>
            <a:noFill/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bIns="0" rtlCol="0" anchor="ctr"/>
          <a:lstStyle/>
          <a:p>
            <a:pPr algn="ctr"/>
            <a:r>
              <a:rPr lang="en-US" sz="24000" dirty="0">
                <a:ln w="25400">
                  <a:solidFill>
                    <a:schemeClr val="tx1">
                      <a:lumMod val="75000"/>
                      <a:lumOff val="25000"/>
                    </a:schemeClr>
                  </a:solidFill>
                  <a:round/>
                </a:ln>
                <a:blipFill>
                  <a:blip r:embed="rId3"/>
                  <a:stretch>
                    <a:fillRect l="-2000" t="-4000" r="-16000" b="-12000"/>
                  </a:stretch>
                </a:blip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  <a:cs typeface="TH Kodchasal" panose="02000506000000020004" pitchFamily="2" charset="-34"/>
              </a:rPr>
              <a:t>Color</a:t>
            </a:r>
          </a:p>
        </p:txBody>
      </p:sp>
    </p:spTree>
    <p:extLst>
      <p:ext uri="{BB962C8B-B14F-4D97-AF65-F5344CB8AC3E}">
        <p14:creationId xmlns:p14="http://schemas.microsoft.com/office/powerpoint/2010/main" val="198701278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025871"/>
            </a:gs>
            <a:gs pos="50000">
              <a:srgbClr val="065C73"/>
            </a:gs>
            <a:gs pos="100000">
              <a:srgbClr val="025871"/>
            </a:gs>
          </a:gsLst>
          <a:lin ang="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Picture 24" descr="A blue bowl&#10;&#10;Description automatically generated">
            <a:extLst>
              <a:ext uri="{FF2B5EF4-FFF2-40B4-BE49-F238E27FC236}">
                <a16:creationId xmlns:a16="http://schemas.microsoft.com/office/drawing/2014/main" id="{1D56930D-F70E-4948-9DA4-F6CB249817F7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284" b="33466"/>
          <a:stretch/>
        </p:blipFill>
        <p:spPr>
          <a:xfrm>
            <a:off x="12701" y="1667198"/>
            <a:ext cx="8564838" cy="4817722"/>
          </a:xfrm>
          <a:prstGeom prst="rect">
            <a:avLst/>
          </a:prstGeom>
        </p:spPr>
      </p:pic>
      <p:sp>
        <p:nvSpPr>
          <p:cNvPr id="368" name="Freeform: Shape 367">
            <a:extLst>
              <a:ext uri="{FF2B5EF4-FFF2-40B4-BE49-F238E27FC236}">
                <a16:creationId xmlns:a16="http://schemas.microsoft.com/office/drawing/2014/main" id="{E02F8FE3-EEBC-4128-8174-3AD63112AEA2}"/>
              </a:ext>
            </a:extLst>
          </p:cNvPr>
          <p:cNvSpPr/>
          <p:nvPr/>
        </p:nvSpPr>
        <p:spPr>
          <a:xfrm rot="1353143">
            <a:off x="9378715" y="-45199"/>
            <a:ext cx="3816345" cy="7507289"/>
          </a:xfrm>
          <a:custGeom>
            <a:avLst/>
            <a:gdLst>
              <a:gd name="connsiteX0" fmla="*/ 0 w 3816345"/>
              <a:gd name="connsiteY0" fmla="*/ 560146 h 7507289"/>
              <a:gd name="connsiteX1" fmla="*/ 1354227 w 3816345"/>
              <a:gd name="connsiteY1" fmla="*/ 0 h 7507289"/>
              <a:gd name="connsiteX2" fmla="*/ 3816345 w 3816345"/>
              <a:gd name="connsiteY2" fmla="*/ 5928741 h 7507289"/>
              <a:gd name="connsiteX3" fmla="*/ 0 w 3816345"/>
              <a:gd name="connsiteY3" fmla="*/ 7507289 h 75072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816345" h="7507289">
                <a:moveTo>
                  <a:pt x="0" y="560146"/>
                </a:moveTo>
                <a:lnTo>
                  <a:pt x="1354227" y="0"/>
                </a:lnTo>
                <a:lnTo>
                  <a:pt x="3816345" y="5928741"/>
                </a:lnTo>
                <a:lnTo>
                  <a:pt x="0" y="7507289"/>
                </a:lnTo>
                <a:close/>
              </a:path>
            </a:pathLst>
          </a:custGeom>
          <a:solidFill>
            <a:schemeClr val="tx1">
              <a:lumMod val="50000"/>
              <a:lumOff val="50000"/>
              <a:alpha val="7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tIns="91440" bIns="0" rtlCol="0" anchor="ctr">
            <a:noAutofit/>
          </a:bodyPr>
          <a:lstStyle/>
          <a:p>
            <a:pPr algn="ctr"/>
            <a:endParaRPr lang="en-US" sz="4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H Sarabun New" panose="020B0500040200020003" pitchFamily="34" charset="-34"/>
              <a:cs typeface="TH Sarabun New" panose="020B0500040200020003" pitchFamily="34" charset="-34"/>
            </a:endParaRPr>
          </a:p>
        </p:txBody>
      </p:sp>
      <p:pic>
        <p:nvPicPr>
          <p:cNvPr id="44" name="Picture 43">
            <a:extLst>
              <a:ext uri="{FF2B5EF4-FFF2-40B4-BE49-F238E27FC236}">
                <a16:creationId xmlns:a16="http://schemas.microsoft.com/office/drawing/2014/main" id="{E3CFA19A-E611-427E-AC86-3F5DEF25F378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038" b="7877"/>
          <a:stretch/>
        </p:blipFill>
        <p:spPr>
          <a:xfrm>
            <a:off x="9169871" y="0"/>
            <a:ext cx="1109661" cy="1667199"/>
          </a:xfrm>
          <a:prstGeom prst="rect">
            <a:avLst/>
          </a:prstGeom>
        </p:spPr>
      </p:pic>
      <p:pic>
        <p:nvPicPr>
          <p:cNvPr id="45" name="Picture 44">
            <a:extLst>
              <a:ext uri="{FF2B5EF4-FFF2-40B4-BE49-F238E27FC236}">
                <a16:creationId xmlns:a16="http://schemas.microsoft.com/office/drawing/2014/main" id="{D5C99D05-5F60-461E-B06B-DD84B194C07B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038" b="7877"/>
          <a:stretch/>
        </p:blipFill>
        <p:spPr>
          <a:xfrm>
            <a:off x="10278599" y="0"/>
            <a:ext cx="1109661" cy="1667199"/>
          </a:xfrm>
          <a:prstGeom prst="rect">
            <a:avLst/>
          </a:prstGeom>
        </p:spPr>
      </p:pic>
      <p:pic>
        <p:nvPicPr>
          <p:cNvPr id="46" name="Picture 45">
            <a:extLst>
              <a:ext uri="{FF2B5EF4-FFF2-40B4-BE49-F238E27FC236}">
                <a16:creationId xmlns:a16="http://schemas.microsoft.com/office/drawing/2014/main" id="{3CD8CB32-308B-4FAB-A499-CE6513A4E935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038" r="12083" b="7877"/>
          <a:stretch/>
        </p:blipFill>
        <p:spPr>
          <a:xfrm>
            <a:off x="11387327" y="0"/>
            <a:ext cx="804673" cy="1667199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C2A3D9DD-4D57-484C-9022-52F66958B8CC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877"/>
          <a:stretch/>
        </p:blipFill>
        <p:spPr>
          <a:xfrm>
            <a:off x="-9331" y="0"/>
            <a:ext cx="2524125" cy="1667199"/>
          </a:xfrm>
          <a:prstGeom prst="rect">
            <a:avLst/>
          </a:prstGeom>
        </p:spPr>
      </p:pic>
      <p:pic>
        <p:nvPicPr>
          <p:cNvPr id="38" name="Picture 37">
            <a:extLst>
              <a:ext uri="{FF2B5EF4-FFF2-40B4-BE49-F238E27FC236}">
                <a16:creationId xmlns:a16="http://schemas.microsoft.com/office/drawing/2014/main" id="{E85CD33B-F1E6-48BB-AF93-4E1E3BC12D5A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038" b="7877"/>
          <a:stretch/>
        </p:blipFill>
        <p:spPr>
          <a:xfrm>
            <a:off x="2517503" y="0"/>
            <a:ext cx="1109661" cy="1667199"/>
          </a:xfrm>
          <a:prstGeom prst="rect">
            <a:avLst/>
          </a:prstGeom>
        </p:spPr>
      </p:pic>
      <p:pic>
        <p:nvPicPr>
          <p:cNvPr id="39" name="Picture 38">
            <a:extLst>
              <a:ext uri="{FF2B5EF4-FFF2-40B4-BE49-F238E27FC236}">
                <a16:creationId xmlns:a16="http://schemas.microsoft.com/office/drawing/2014/main" id="{23B7E526-F47A-4EB7-AC56-9A03405826D0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038" b="7877"/>
          <a:stretch/>
        </p:blipFill>
        <p:spPr>
          <a:xfrm>
            <a:off x="3626231" y="0"/>
            <a:ext cx="1109661" cy="1667199"/>
          </a:xfrm>
          <a:prstGeom prst="rect">
            <a:avLst/>
          </a:prstGeom>
        </p:spPr>
      </p:pic>
      <p:pic>
        <p:nvPicPr>
          <p:cNvPr id="40" name="Picture 39">
            <a:extLst>
              <a:ext uri="{FF2B5EF4-FFF2-40B4-BE49-F238E27FC236}">
                <a16:creationId xmlns:a16="http://schemas.microsoft.com/office/drawing/2014/main" id="{2E2B3503-7614-43A7-8D51-879E3789752B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038" b="7877"/>
          <a:stretch/>
        </p:blipFill>
        <p:spPr>
          <a:xfrm>
            <a:off x="4734959" y="0"/>
            <a:ext cx="1109661" cy="1667199"/>
          </a:xfrm>
          <a:prstGeom prst="rect">
            <a:avLst/>
          </a:prstGeom>
        </p:spPr>
      </p:pic>
      <p:pic>
        <p:nvPicPr>
          <p:cNvPr id="41" name="Picture 40">
            <a:extLst>
              <a:ext uri="{FF2B5EF4-FFF2-40B4-BE49-F238E27FC236}">
                <a16:creationId xmlns:a16="http://schemas.microsoft.com/office/drawing/2014/main" id="{8755DB3D-C3D3-4CEF-B4CB-45D44347D7A9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038" b="7877"/>
          <a:stretch/>
        </p:blipFill>
        <p:spPr>
          <a:xfrm>
            <a:off x="5843687" y="0"/>
            <a:ext cx="1109661" cy="1667199"/>
          </a:xfrm>
          <a:prstGeom prst="rect">
            <a:avLst/>
          </a:prstGeom>
        </p:spPr>
      </p:pic>
      <p:pic>
        <p:nvPicPr>
          <p:cNvPr id="42" name="Picture 41">
            <a:extLst>
              <a:ext uri="{FF2B5EF4-FFF2-40B4-BE49-F238E27FC236}">
                <a16:creationId xmlns:a16="http://schemas.microsoft.com/office/drawing/2014/main" id="{BF0BFD6A-51BF-479E-B2FB-F2805512D9C2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038" b="7877"/>
          <a:stretch/>
        </p:blipFill>
        <p:spPr>
          <a:xfrm>
            <a:off x="6952415" y="0"/>
            <a:ext cx="1109661" cy="1667199"/>
          </a:xfrm>
          <a:prstGeom prst="rect">
            <a:avLst/>
          </a:prstGeom>
        </p:spPr>
      </p:pic>
      <p:pic>
        <p:nvPicPr>
          <p:cNvPr id="43" name="Picture 42">
            <a:extLst>
              <a:ext uri="{FF2B5EF4-FFF2-40B4-BE49-F238E27FC236}">
                <a16:creationId xmlns:a16="http://schemas.microsoft.com/office/drawing/2014/main" id="{6110B187-7435-4452-8105-8FFE88EA05ED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038" b="7877"/>
          <a:stretch/>
        </p:blipFill>
        <p:spPr>
          <a:xfrm>
            <a:off x="8061143" y="0"/>
            <a:ext cx="1109661" cy="1667199"/>
          </a:xfrm>
          <a:prstGeom prst="rect">
            <a:avLst/>
          </a:prstGeom>
        </p:spPr>
      </p:pic>
      <p:sp>
        <p:nvSpPr>
          <p:cNvPr id="362" name="Rectangle: Rounded Corners 361">
            <a:extLst>
              <a:ext uri="{FF2B5EF4-FFF2-40B4-BE49-F238E27FC236}">
                <a16:creationId xmlns:a16="http://schemas.microsoft.com/office/drawing/2014/main" id="{D540724C-B123-417A-8E8D-971F38BD662A}"/>
              </a:ext>
            </a:extLst>
          </p:cNvPr>
          <p:cNvSpPr/>
          <p:nvPr/>
        </p:nvSpPr>
        <p:spPr>
          <a:xfrm>
            <a:off x="1435121" y="503476"/>
            <a:ext cx="5205433" cy="796330"/>
          </a:xfrm>
          <a:prstGeom prst="roundRect">
            <a:avLst>
              <a:gd name="adj" fmla="val 50000"/>
            </a:avLst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bIns="0" rtlCol="0" anchor="ctr"/>
          <a:lstStyle/>
          <a:p>
            <a:pPr algn="ctr"/>
            <a:r>
              <a:rPr lang="en-US" sz="4800" dirty="0">
                <a:solidFill>
                  <a:srgbClr val="E2E2E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  <a:cs typeface="TH Kodchasal" panose="02000506000000020004" pitchFamily="2" charset="-34"/>
              </a:rPr>
              <a:t>The Power of</a:t>
            </a:r>
          </a:p>
        </p:txBody>
      </p:sp>
      <p:pic>
        <p:nvPicPr>
          <p:cNvPr id="369" name="Picture 368">
            <a:extLst>
              <a:ext uri="{FF2B5EF4-FFF2-40B4-BE49-F238E27FC236}">
                <a16:creationId xmlns:a16="http://schemas.microsoft.com/office/drawing/2014/main" id="{8757CD24-C6DC-4CE1-A718-878DD5DF13E7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038" b="23361"/>
          <a:stretch/>
        </p:blipFill>
        <p:spPr>
          <a:xfrm>
            <a:off x="3322130" y="6437545"/>
            <a:ext cx="1109661" cy="643481"/>
          </a:xfrm>
          <a:prstGeom prst="rect">
            <a:avLst/>
          </a:prstGeom>
        </p:spPr>
      </p:pic>
      <p:pic>
        <p:nvPicPr>
          <p:cNvPr id="370" name="Picture 369">
            <a:extLst>
              <a:ext uri="{FF2B5EF4-FFF2-40B4-BE49-F238E27FC236}">
                <a16:creationId xmlns:a16="http://schemas.microsoft.com/office/drawing/2014/main" id="{0CB8015E-BB8E-42BA-9B6F-053C4D0F7708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038" b="23361"/>
          <a:stretch/>
        </p:blipFill>
        <p:spPr>
          <a:xfrm>
            <a:off x="2211643" y="6437545"/>
            <a:ext cx="1109661" cy="643481"/>
          </a:xfrm>
          <a:prstGeom prst="rect">
            <a:avLst/>
          </a:prstGeom>
        </p:spPr>
      </p:pic>
      <p:pic>
        <p:nvPicPr>
          <p:cNvPr id="371" name="Picture 370">
            <a:extLst>
              <a:ext uri="{FF2B5EF4-FFF2-40B4-BE49-F238E27FC236}">
                <a16:creationId xmlns:a16="http://schemas.microsoft.com/office/drawing/2014/main" id="{017C7C8E-BF4D-424F-B2C2-B4AE253B17A0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038" b="23361"/>
          <a:stretch/>
        </p:blipFill>
        <p:spPr>
          <a:xfrm>
            <a:off x="1101156" y="6437545"/>
            <a:ext cx="1109661" cy="643481"/>
          </a:xfrm>
          <a:prstGeom prst="rect">
            <a:avLst/>
          </a:prstGeom>
        </p:spPr>
      </p:pic>
      <p:pic>
        <p:nvPicPr>
          <p:cNvPr id="372" name="Picture 371">
            <a:extLst>
              <a:ext uri="{FF2B5EF4-FFF2-40B4-BE49-F238E27FC236}">
                <a16:creationId xmlns:a16="http://schemas.microsoft.com/office/drawing/2014/main" id="{1799FB2D-9990-4950-A4E0-7B55E681751C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038" b="23361"/>
          <a:stretch/>
        </p:blipFill>
        <p:spPr>
          <a:xfrm>
            <a:off x="-9331" y="6437545"/>
            <a:ext cx="1109661" cy="643481"/>
          </a:xfrm>
          <a:prstGeom prst="rect">
            <a:avLst/>
          </a:prstGeom>
        </p:spPr>
      </p:pic>
      <p:pic>
        <p:nvPicPr>
          <p:cNvPr id="376" name="Picture 375">
            <a:extLst>
              <a:ext uri="{FF2B5EF4-FFF2-40B4-BE49-F238E27FC236}">
                <a16:creationId xmlns:a16="http://schemas.microsoft.com/office/drawing/2014/main" id="{DF9AC998-1E05-4683-B0A6-ED3A33280113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038" b="23361"/>
          <a:stretch/>
        </p:blipFill>
        <p:spPr>
          <a:xfrm>
            <a:off x="4432617" y="6437545"/>
            <a:ext cx="1109661" cy="643481"/>
          </a:xfrm>
          <a:prstGeom prst="rect">
            <a:avLst/>
          </a:prstGeom>
        </p:spPr>
      </p:pic>
      <p:pic>
        <p:nvPicPr>
          <p:cNvPr id="377" name="Picture 376">
            <a:extLst>
              <a:ext uri="{FF2B5EF4-FFF2-40B4-BE49-F238E27FC236}">
                <a16:creationId xmlns:a16="http://schemas.microsoft.com/office/drawing/2014/main" id="{798FC05F-86BD-4657-923B-2F2B5C5DF5A1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038" b="23361"/>
          <a:stretch/>
        </p:blipFill>
        <p:spPr>
          <a:xfrm>
            <a:off x="5543104" y="6437545"/>
            <a:ext cx="1109661" cy="643481"/>
          </a:xfrm>
          <a:prstGeom prst="rect">
            <a:avLst/>
          </a:prstGeom>
        </p:spPr>
      </p:pic>
      <p:pic>
        <p:nvPicPr>
          <p:cNvPr id="378" name="Picture 377">
            <a:extLst>
              <a:ext uri="{FF2B5EF4-FFF2-40B4-BE49-F238E27FC236}">
                <a16:creationId xmlns:a16="http://schemas.microsoft.com/office/drawing/2014/main" id="{DAC9FB4A-18C5-4922-90F6-432D4A110398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038" b="23361"/>
          <a:stretch/>
        </p:blipFill>
        <p:spPr>
          <a:xfrm>
            <a:off x="6653591" y="6437545"/>
            <a:ext cx="1109661" cy="643481"/>
          </a:xfrm>
          <a:prstGeom prst="rect">
            <a:avLst/>
          </a:prstGeom>
        </p:spPr>
      </p:pic>
      <p:sp>
        <p:nvSpPr>
          <p:cNvPr id="26" name="TextBox 25">
            <a:extLst>
              <a:ext uri="{FF2B5EF4-FFF2-40B4-BE49-F238E27FC236}">
                <a16:creationId xmlns:a16="http://schemas.microsoft.com/office/drawing/2014/main" id="{0CBE2EA7-1611-4C3D-9FB2-78902B0CC3EB}"/>
              </a:ext>
            </a:extLst>
          </p:cNvPr>
          <p:cNvSpPr txBox="1">
            <a:spLocks/>
          </p:cNvSpPr>
          <p:nvPr/>
        </p:nvSpPr>
        <p:spPr>
          <a:xfrm>
            <a:off x="8582515" y="5733674"/>
            <a:ext cx="3215785" cy="64348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5500" b="1" dirty="0">
                <a:solidFill>
                  <a:srgbClr val="0B111D"/>
                </a:solidFill>
                <a:latin typeface="Bahnschrift SemiBold Condensed" panose="020B0502040204020203" pitchFamily="34" charset="0"/>
                <a:ea typeface="+mj-ea"/>
                <a:cs typeface="+mj-cs"/>
              </a:rPr>
              <a:t>C</a:t>
            </a:r>
            <a:r>
              <a:rPr lang="en-US" sz="5500" b="1" dirty="0">
                <a:solidFill>
                  <a:srgbClr val="FAFFFC"/>
                </a:solidFill>
                <a:latin typeface="Bahnschrift SemiBold Condensed" panose="020B0502040204020203" pitchFamily="34" charset="0"/>
                <a:ea typeface="+mj-ea"/>
                <a:cs typeface="+mj-cs"/>
              </a:rPr>
              <a:t> </a:t>
            </a:r>
            <a:r>
              <a:rPr lang="en-US" sz="5500" b="1" dirty="0">
                <a:solidFill>
                  <a:srgbClr val="0B3A4F"/>
                </a:solidFill>
                <a:latin typeface="Bahnschrift SemiBold Condensed" panose="020B0502040204020203" pitchFamily="34" charset="0"/>
                <a:ea typeface="+mj-ea"/>
                <a:cs typeface="+mj-cs"/>
              </a:rPr>
              <a:t>O</a:t>
            </a:r>
            <a:r>
              <a:rPr lang="en-US" sz="5500" b="1" dirty="0">
                <a:solidFill>
                  <a:srgbClr val="FAFFFC"/>
                </a:solidFill>
                <a:latin typeface="Bahnschrift SemiBold Condensed" panose="020B0502040204020203" pitchFamily="34" charset="0"/>
                <a:ea typeface="+mj-ea"/>
                <a:cs typeface="+mj-cs"/>
              </a:rPr>
              <a:t> </a:t>
            </a:r>
            <a:r>
              <a:rPr lang="en-US" sz="5500" b="1" dirty="0">
                <a:solidFill>
                  <a:srgbClr val="0688AB"/>
                </a:solidFill>
                <a:latin typeface="Bahnschrift SemiBold Condensed" panose="020B0502040204020203" pitchFamily="34" charset="0"/>
                <a:ea typeface="+mj-ea"/>
                <a:cs typeface="+mj-cs"/>
              </a:rPr>
              <a:t>L</a:t>
            </a:r>
            <a:r>
              <a:rPr lang="en-US" sz="5500" b="1" dirty="0">
                <a:solidFill>
                  <a:srgbClr val="FAFFFC"/>
                </a:solidFill>
                <a:latin typeface="Bahnschrift SemiBold Condensed" panose="020B0502040204020203" pitchFamily="34" charset="0"/>
                <a:ea typeface="+mj-ea"/>
                <a:cs typeface="+mj-cs"/>
              </a:rPr>
              <a:t> </a:t>
            </a:r>
            <a:r>
              <a:rPr lang="en-US" sz="5500" b="1" dirty="0">
                <a:solidFill>
                  <a:srgbClr val="FEF208"/>
                </a:solidFill>
                <a:latin typeface="Bahnschrift SemiBold Condensed" panose="020B0502040204020203" pitchFamily="34" charset="0"/>
                <a:ea typeface="+mj-ea"/>
                <a:cs typeface="+mj-cs"/>
              </a:rPr>
              <a:t>O</a:t>
            </a:r>
            <a:r>
              <a:rPr lang="en-US" sz="5500" b="1" dirty="0">
                <a:solidFill>
                  <a:srgbClr val="FAFFFC"/>
                </a:solidFill>
                <a:latin typeface="Bahnschrift SemiBold Condensed" panose="020B0502040204020203" pitchFamily="34" charset="0"/>
                <a:ea typeface="+mj-ea"/>
                <a:cs typeface="+mj-cs"/>
              </a:rPr>
              <a:t> </a:t>
            </a:r>
            <a:r>
              <a:rPr lang="en-US" sz="5500" b="1" dirty="0">
                <a:solidFill>
                  <a:srgbClr val="FFFFF7"/>
                </a:solidFill>
                <a:latin typeface="Bahnschrift SemiBold Condensed" panose="020B0502040204020203" pitchFamily="34" charset="0"/>
                <a:ea typeface="+mj-ea"/>
                <a:cs typeface="+mj-cs"/>
              </a:rPr>
              <a:t>R</a:t>
            </a:r>
          </a:p>
        </p:txBody>
      </p:sp>
      <p:pic>
        <p:nvPicPr>
          <p:cNvPr id="375" name="Picture 374">
            <a:extLst>
              <a:ext uri="{FF2B5EF4-FFF2-40B4-BE49-F238E27FC236}">
                <a16:creationId xmlns:a16="http://schemas.microsoft.com/office/drawing/2014/main" id="{DBFDA05D-3B5B-428E-A07C-B7068DE82B63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038" b="23361"/>
          <a:stretch/>
        </p:blipFill>
        <p:spPr>
          <a:xfrm>
            <a:off x="7764078" y="6437545"/>
            <a:ext cx="1109661" cy="643481"/>
          </a:xfrm>
          <a:prstGeom prst="rect">
            <a:avLst/>
          </a:prstGeom>
        </p:spPr>
      </p:pic>
      <p:pic>
        <p:nvPicPr>
          <p:cNvPr id="374" name="Picture 373">
            <a:extLst>
              <a:ext uri="{FF2B5EF4-FFF2-40B4-BE49-F238E27FC236}">
                <a16:creationId xmlns:a16="http://schemas.microsoft.com/office/drawing/2014/main" id="{63275303-FC8D-4227-A48C-865C730F107B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038" b="23361"/>
          <a:stretch/>
        </p:blipFill>
        <p:spPr>
          <a:xfrm>
            <a:off x="8874565" y="6437546"/>
            <a:ext cx="1109661" cy="643480"/>
          </a:xfrm>
          <a:prstGeom prst="rect">
            <a:avLst/>
          </a:prstGeom>
        </p:spPr>
      </p:pic>
      <p:pic>
        <p:nvPicPr>
          <p:cNvPr id="373" name="Picture 372">
            <a:extLst>
              <a:ext uri="{FF2B5EF4-FFF2-40B4-BE49-F238E27FC236}">
                <a16:creationId xmlns:a16="http://schemas.microsoft.com/office/drawing/2014/main" id="{0D242D3E-45BE-40F0-9AFD-5DD87DDB9696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038" b="23361"/>
          <a:stretch/>
        </p:blipFill>
        <p:spPr>
          <a:xfrm>
            <a:off x="9985052" y="6437545"/>
            <a:ext cx="1109661" cy="643481"/>
          </a:xfrm>
          <a:prstGeom prst="rect">
            <a:avLst/>
          </a:prstGeom>
        </p:spPr>
      </p:pic>
      <p:pic>
        <p:nvPicPr>
          <p:cNvPr id="379" name="Picture 378">
            <a:extLst>
              <a:ext uri="{FF2B5EF4-FFF2-40B4-BE49-F238E27FC236}">
                <a16:creationId xmlns:a16="http://schemas.microsoft.com/office/drawing/2014/main" id="{53CB786C-9E40-4537-AA92-5DCC7B7680A3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038" b="23361"/>
          <a:stretch/>
        </p:blipFill>
        <p:spPr>
          <a:xfrm>
            <a:off x="11095535" y="6437545"/>
            <a:ext cx="1109661" cy="643481"/>
          </a:xfrm>
          <a:prstGeom prst="rect">
            <a:avLst/>
          </a:prstGeom>
        </p:spPr>
      </p:pic>
      <p:pic>
        <p:nvPicPr>
          <p:cNvPr id="34" name="Picture 33">
            <a:extLst>
              <a:ext uri="{FF2B5EF4-FFF2-40B4-BE49-F238E27FC236}">
                <a16:creationId xmlns:a16="http://schemas.microsoft.com/office/drawing/2014/main" id="{A74D907F-AB7F-4E23-BB63-D0DA5AEF8136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92" t="6447" b="39698"/>
          <a:stretch/>
        </p:blipFill>
        <p:spPr>
          <a:xfrm>
            <a:off x="-376884" y="1667200"/>
            <a:ext cx="291758" cy="4770346"/>
          </a:xfrm>
          <a:custGeom>
            <a:avLst/>
            <a:gdLst/>
            <a:ahLst/>
            <a:cxnLst/>
            <a:rect l="l" t="t" r="r" b="b"/>
            <a:pathLst>
              <a:path w="8436340" h="6858000">
                <a:moveTo>
                  <a:pt x="6950358" y="3911316"/>
                </a:moveTo>
                <a:lnTo>
                  <a:pt x="6950358" y="3925503"/>
                </a:lnTo>
                <a:lnTo>
                  <a:pt x="6948404" y="3918409"/>
                </a:lnTo>
                <a:close/>
                <a:moveTo>
                  <a:pt x="890899" y="2071857"/>
                </a:moveTo>
                <a:cubicBezTo>
                  <a:pt x="890899" y="2071857"/>
                  <a:pt x="890899" y="2071857"/>
                  <a:pt x="4934362" y="2071857"/>
                </a:cubicBezTo>
                <a:cubicBezTo>
                  <a:pt x="5187625" y="2071857"/>
                  <a:pt x="5432153" y="2211072"/>
                  <a:pt x="5554418" y="2437296"/>
                </a:cubicBezTo>
                <a:cubicBezTo>
                  <a:pt x="5554418" y="2437296"/>
                  <a:pt x="5554418" y="2437296"/>
                  <a:pt x="7580515" y="5926372"/>
                </a:cubicBezTo>
                <a:cubicBezTo>
                  <a:pt x="7711513" y="6143896"/>
                  <a:pt x="7711513" y="6422327"/>
                  <a:pt x="7580515" y="6639850"/>
                </a:cubicBezTo>
                <a:cubicBezTo>
                  <a:pt x="7580515" y="6639850"/>
                  <a:pt x="7580515" y="6639850"/>
                  <a:pt x="7473670" y="6823844"/>
                </a:cubicBezTo>
                <a:lnTo>
                  <a:pt x="7453836" y="6858000"/>
                </a:lnTo>
                <a:lnTo>
                  <a:pt x="0" y="6858000"/>
                </a:lnTo>
                <a:lnTo>
                  <a:pt x="0" y="2890622"/>
                </a:lnTo>
                <a:lnTo>
                  <a:pt x="78831" y="2754282"/>
                </a:lnTo>
                <a:cubicBezTo>
                  <a:pt x="137995" y="2651956"/>
                  <a:pt x="199068" y="2546330"/>
                  <a:pt x="262110" y="2437296"/>
                </a:cubicBezTo>
                <a:cubicBezTo>
                  <a:pt x="393108" y="2211072"/>
                  <a:pt x="628904" y="2071857"/>
                  <a:pt x="890899" y="2071857"/>
                </a:cubicBezTo>
                <a:close/>
                <a:moveTo>
                  <a:pt x="6355444" y="753840"/>
                </a:moveTo>
                <a:cubicBezTo>
                  <a:pt x="6355444" y="753840"/>
                  <a:pt x="6355444" y="753840"/>
                  <a:pt x="7595013" y="753840"/>
                </a:cubicBezTo>
                <a:cubicBezTo>
                  <a:pt x="7672653" y="753840"/>
                  <a:pt x="7747616" y="796518"/>
                  <a:pt x="7785098" y="865869"/>
                </a:cubicBezTo>
                <a:cubicBezTo>
                  <a:pt x="7785098" y="865869"/>
                  <a:pt x="7785098" y="865869"/>
                  <a:pt x="8406222" y="1935484"/>
                </a:cubicBezTo>
                <a:cubicBezTo>
                  <a:pt x="8446380" y="2002169"/>
                  <a:pt x="8446380" y="2087523"/>
                  <a:pt x="8406222" y="2154207"/>
                </a:cubicBezTo>
                <a:cubicBezTo>
                  <a:pt x="8406222" y="2154207"/>
                  <a:pt x="8406222" y="2154207"/>
                  <a:pt x="7785098" y="3223823"/>
                </a:cubicBezTo>
                <a:cubicBezTo>
                  <a:pt x="7747616" y="3293174"/>
                  <a:pt x="7672653" y="3335852"/>
                  <a:pt x="7595013" y="3335852"/>
                </a:cubicBezTo>
                <a:cubicBezTo>
                  <a:pt x="7595013" y="3335852"/>
                  <a:pt x="7595013" y="3335852"/>
                  <a:pt x="6355444" y="3335852"/>
                </a:cubicBezTo>
                <a:cubicBezTo>
                  <a:pt x="6275127" y="3335852"/>
                  <a:pt x="6202841" y="3293174"/>
                  <a:pt x="6162682" y="3223823"/>
                </a:cubicBezTo>
                <a:cubicBezTo>
                  <a:pt x="6162682" y="3223823"/>
                  <a:pt x="6162682" y="3223823"/>
                  <a:pt x="5544237" y="2154207"/>
                </a:cubicBezTo>
                <a:cubicBezTo>
                  <a:pt x="5504078" y="2087523"/>
                  <a:pt x="5504078" y="2002169"/>
                  <a:pt x="5544237" y="1935484"/>
                </a:cubicBezTo>
                <a:cubicBezTo>
                  <a:pt x="5544237" y="1935484"/>
                  <a:pt x="5544237" y="1935484"/>
                  <a:pt x="6162682" y="865869"/>
                </a:cubicBezTo>
                <a:cubicBezTo>
                  <a:pt x="6202841" y="796518"/>
                  <a:pt x="6275127" y="753840"/>
                  <a:pt x="6355444" y="753840"/>
                </a:cubicBezTo>
                <a:close/>
                <a:moveTo>
                  <a:pt x="0" y="0"/>
                </a:moveTo>
                <a:lnTo>
                  <a:pt x="6535339" y="0"/>
                </a:lnTo>
                <a:lnTo>
                  <a:pt x="6421432" y="196155"/>
                </a:lnTo>
                <a:cubicBezTo>
                  <a:pt x="6196056" y="584267"/>
                  <a:pt x="5928944" y="1044253"/>
                  <a:pt x="5612367" y="1589421"/>
                </a:cubicBezTo>
                <a:cubicBezTo>
                  <a:pt x="5490102" y="1815646"/>
                  <a:pt x="5245573" y="1954861"/>
                  <a:pt x="4992310" y="1954861"/>
                </a:cubicBezTo>
                <a:cubicBezTo>
                  <a:pt x="4992310" y="1954861"/>
                  <a:pt x="4992310" y="1954861"/>
                  <a:pt x="948847" y="1954861"/>
                </a:cubicBezTo>
                <a:cubicBezTo>
                  <a:pt x="686852" y="1954861"/>
                  <a:pt x="451057" y="1815646"/>
                  <a:pt x="320058" y="1589421"/>
                </a:cubicBezTo>
                <a:cubicBezTo>
                  <a:pt x="320058" y="1589421"/>
                  <a:pt x="320058" y="1589421"/>
                  <a:pt x="4048" y="1042874"/>
                </a:cubicBezTo>
                <a:lnTo>
                  <a:pt x="0" y="1035874"/>
                </a:lnTo>
                <a:close/>
              </a:path>
            </a:pathLst>
          </a:custGeom>
        </p:spPr>
      </p:pic>
      <p:grpSp>
        <p:nvGrpSpPr>
          <p:cNvPr id="35" name="Group 34">
            <a:extLst>
              <a:ext uri="{FF2B5EF4-FFF2-40B4-BE49-F238E27FC236}">
                <a16:creationId xmlns:a16="http://schemas.microsoft.com/office/drawing/2014/main" id="{7D3CFE8E-FB16-4B5A-85E5-CF62B6C5C844}"/>
              </a:ext>
            </a:extLst>
          </p:cNvPr>
          <p:cNvGrpSpPr/>
          <p:nvPr/>
        </p:nvGrpSpPr>
        <p:grpSpPr>
          <a:xfrm>
            <a:off x="10420351" y="1447055"/>
            <a:ext cx="1674496" cy="167898"/>
            <a:chOff x="5090086" y="0"/>
            <a:chExt cx="1674496" cy="167898"/>
          </a:xfrm>
        </p:grpSpPr>
        <p:sp>
          <p:nvSpPr>
            <p:cNvPr id="51" name="Rectangle 50">
              <a:extLst>
                <a:ext uri="{FF2B5EF4-FFF2-40B4-BE49-F238E27FC236}">
                  <a16:creationId xmlns:a16="http://schemas.microsoft.com/office/drawing/2014/main" id="{EB85B21E-7DD3-48AD-A071-CC31ED1E3323}"/>
                </a:ext>
              </a:extLst>
            </p:cNvPr>
            <p:cNvSpPr/>
            <p:nvPr/>
          </p:nvSpPr>
          <p:spPr>
            <a:xfrm>
              <a:off x="5090086" y="0"/>
              <a:ext cx="322363" cy="167898"/>
            </a:xfrm>
            <a:prstGeom prst="rect">
              <a:avLst/>
            </a:prstGeom>
            <a:solidFill>
              <a:srgbClr val="0B111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Rectangle 51">
              <a:extLst>
                <a:ext uri="{FF2B5EF4-FFF2-40B4-BE49-F238E27FC236}">
                  <a16:creationId xmlns:a16="http://schemas.microsoft.com/office/drawing/2014/main" id="{532E4B77-245B-40E4-8309-10CC8C39A822}"/>
                </a:ext>
              </a:extLst>
            </p:cNvPr>
            <p:cNvSpPr/>
            <p:nvPr/>
          </p:nvSpPr>
          <p:spPr>
            <a:xfrm>
              <a:off x="5428119" y="0"/>
              <a:ext cx="322363" cy="167898"/>
            </a:xfrm>
            <a:prstGeom prst="rect">
              <a:avLst/>
            </a:prstGeom>
            <a:solidFill>
              <a:srgbClr val="0B3A4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Rectangle 52">
              <a:extLst>
                <a:ext uri="{FF2B5EF4-FFF2-40B4-BE49-F238E27FC236}">
                  <a16:creationId xmlns:a16="http://schemas.microsoft.com/office/drawing/2014/main" id="{B4272ACB-C568-4B61-BDB4-5907488F21AE}"/>
                </a:ext>
              </a:extLst>
            </p:cNvPr>
            <p:cNvSpPr/>
            <p:nvPr/>
          </p:nvSpPr>
          <p:spPr>
            <a:xfrm>
              <a:off x="6104185" y="0"/>
              <a:ext cx="322363" cy="167898"/>
            </a:xfrm>
            <a:prstGeom prst="rect">
              <a:avLst/>
            </a:prstGeom>
            <a:solidFill>
              <a:srgbClr val="FEF20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Rectangle 53">
              <a:extLst>
                <a:ext uri="{FF2B5EF4-FFF2-40B4-BE49-F238E27FC236}">
                  <a16:creationId xmlns:a16="http://schemas.microsoft.com/office/drawing/2014/main" id="{A1B5F44D-384D-4A99-ADF4-B08CDE4C15ED}"/>
                </a:ext>
              </a:extLst>
            </p:cNvPr>
            <p:cNvSpPr/>
            <p:nvPr/>
          </p:nvSpPr>
          <p:spPr>
            <a:xfrm>
              <a:off x="5766152" y="0"/>
              <a:ext cx="322363" cy="167898"/>
            </a:xfrm>
            <a:prstGeom prst="rect">
              <a:avLst/>
            </a:prstGeom>
            <a:solidFill>
              <a:srgbClr val="0688A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Rectangle 54">
              <a:extLst>
                <a:ext uri="{FF2B5EF4-FFF2-40B4-BE49-F238E27FC236}">
                  <a16:creationId xmlns:a16="http://schemas.microsoft.com/office/drawing/2014/main" id="{0A9CAE9C-AB41-48FC-BF60-0741E37045BB}"/>
                </a:ext>
              </a:extLst>
            </p:cNvPr>
            <p:cNvSpPr/>
            <p:nvPr/>
          </p:nvSpPr>
          <p:spPr>
            <a:xfrm>
              <a:off x="6442219" y="0"/>
              <a:ext cx="322363" cy="167898"/>
            </a:xfrm>
            <a:prstGeom prst="rect">
              <a:avLst/>
            </a:prstGeom>
            <a:solidFill>
              <a:srgbClr val="FFFFF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6" name="TextBox 35">
            <a:extLst>
              <a:ext uri="{FF2B5EF4-FFF2-40B4-BE49-F238E27FC236}">
                <a16:creationId xmlns:a16="http://schemas.microsoft.com/office/drawing/2014/main" id="{09FC3E7B-8850-486C-8CCD-3A1259A76994}"/>
              </a:ext>
            </a:extLst>
          </p:cNvPr>
          <p:cNvSpPr txBox="1"/>
          <p:nvPr/>
        </p:nvSpPr>
        <p:spPr>
          <a:xfrm>
            <a:off x="8542973" y="7100046"/>
            <a:ext cx="448627" cy="457202"/>
          </a:xfrm>
          <a:prstGeom prst="rect">
            <a:avLst/>
          </a:prstGeom>
          <a:noFill/>
        </p:spPr>
        <p:txBody>
          <a:bodyPr wrap="square" rtlCol="0" anchor="ctr" anchorCtr="0">
            <a:noAutofit/>
          </a:bodyPr>
          <a:lstStyle/>
          <a:p>
            <a:r>
              <a:rPr lang="en-US" sz="4400" b="1" dirty="0">
                <a:solidFill>
                  <a:srgbClr val="CF3F63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?</a:t>
            </a:r>
            <a:endParaRPr lang="th-TH" sz="4400" b="1" dirty="0">
              <a:solidFill>
                <a:srgbClr val="CF3F63"/>
              </a:solidFill>
              <a:latin typeface="TH Sarabun New" panose="020B0500040200020003" pitchFamily="34" charset="-34"/>
              <a:cs typeface="TH Sarabun New" panose="020B0500040200020003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51948532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bg1">
                <a:lumMod val="75000"/>
              </a:schemeClr>
            </a:gs>
            <a:gs pos="50000">
              <a:schemeClr val="bg1">
                <a:lumMod val="95000"/>
              </a:schemeClr>
            </a:gs>
            <a:gs pos="100000">
              <a:schemeClr val="bg1">
                <a:lumMod val="75000"/>
              </a:schemeClr>
            </a:gs>
          </a:gsLst>
          <a:lin ang="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" name="Freeform: Shape 367">
            <a:extLst>
              <a:ext uri="{FF2B5EF4-FFF2-40B4-BE49-F238E27FC236}">
                <a16:creationId xmlns:a16="http://schemas.microsoft.com/office/drawing/2014/main" id="{E02F8FE3-EEBC-4128-8174-3AD63112AEA2}"/>
              </a:ext>
            </a:extLst>
          </p:cNvPr>
          <p:cNvSpPr/>
          <p:nvPr/>
        </p:nvSpPr>
        <p:spPr>
          <a:xfrm rot="1353143">
            <a:off x="9378715" y="-45199"/>
            <a:ext cx="3816345" cy="7507289"/>
          </a:xfrm>
          <a:custGeom>
            <a:avLst/>
            <a:gdLst>
              <a:gd name="connsiteX0" fmla="*/ 0 w 3816345"/>
              <a:gd name="connsiteY0" fmla="*/ 560146 h 7507289"/>
              <a:gd name="connsiteX1" fmla="*/ 1354227 w 3816345"/>
              <a:gd name="connsiteY1" fmla="*/ 0 h 7507289"/>
              <a:gd name="connsiteX2" fmla="*/ 3816345 w 3816345"/>
              <a:gd name="connsiteY2" fmla="*/ 5928741 h 7507289"/>
              <a:gd name="connsiteX3" fmla="*/ 0 w 3816345"/>
              <a:gd name="connsiteY3" fmla="*/ 7507289 h 75072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816345" h="7507289">
                <a:moveTo>
                  <a:pt x="0" y="560146"/>
                </a:moveTo>
                <a:lnTo>
                  <a:pt x="1354227" y="0"/>
                </a:lnTo>
                <a:lnTo>
                  <a:pt x="3816345" y="5928741"/>
                </a:lnTo>
                <a:lnTo>
                  <a:pt x="0" y="7507289"/>
                </a:lnTo>
                <a:close/>
              </a:path>
            </a:pathLst>
          </a:custGeom>
          <a:solidFill>
            <a:schemeClr val="tx1">
              <a:lumMod val="50000"/>
              <a:lumOff val="50000"/>
              <a:alpha val="7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tIns="91440" bIns="0" rtlCol="0" anchor="ctr">
            <a:noAutofit/>
          </a:bodyPr>
          <a:lstStyle/>
          <a:p>
            <a:pPr algn="ctr"/>
            <a:endParaRPr lang="en-US" sz="4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H Sarabun New" panose="020B0500040200020003" pitchFamily="34" charset="-34"/>
              <a:cs typeface="TH Sarabun New" panose="020B0500040200020003" pitchFamily="34" charset="-34"/>
            </a:endParaRPr>
          </a:p>
        </p:txBody>
      </p:sp>
      <p:pic>
        <p:nvPicPr>
          <p:cNvPr id="44" name="Picture 43">
            <a:extLst>
              <a:ext uri="{FF2B5EF4-FFF2-40B4-BE49-F238E27FC236}">
                <a16:creationId xmlns:a16="http://schemas.microsoft.com/office/drawing/2014/main" id="{E3CFA19A-E611-427E-AC86-3F5DEF25F378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038" b="7877"/>
          <a:stretch/>
        </p:blipFill>
        <p:spPr>
          <a:xfrm>
            <a:off x="9169871" y="0"/>
            <a:ext cx="1109661" cy="1667199"/>
          </a:xfrm>
          <a:prstGeom prst="rect">
            <a:avLst/>
          </a:prstGeom>
        </p:spPr>
      </p:pic>
      <p:pic>
        <p:nvPicPr>
          <p:cNvPr id="45" name="Picture 44">
            <a:extLst>
              <a:ext uri="{FF2B5EF4-FFF2-40B4-BE49-F238E27FC236}">
                <a16:creationId xmlns:a16="http://schemas.microsoft.com/office/drawing/2014/main" id="{D5C99D05-5F60-461E-B06B-DD84B194C07B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038" b="7877"/>
          <a:stretch/>
        </p:blipFill>
        <p:spPr>
          <a:xfrm>
            <a:off x="10278599" y="0"/>
            <a:ext cx="1109661" cy="1667199"/>
          </a:xfrm>
          <a:prstGeom prst="rect">
            <a:avLst/>
          </a:prstGeom>
        </p:spPr>
      </p:pic>
      <p:pic>
        <p:nvPicPr>
          <p:cNvPr id="46" name="Picture 45">
            <a:extLst>
              <a:ext uri="{FF2B5EF4-FFF2-40B4-BE49-F238E27FC236}">
                <a16:creationId xmlns:a16="http://schemas.microsoft.com/office/drawing/2014/main" id="{3CD8CB32-308B-4FAB-A499-CE6513A4E935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038" r="12083" b="7877"/>
          <a:stretch/>
        </p:blipFill>
        <p:spPr>
          <a:xfrm>
            <a:off x="11387327" y="0"/>
            <a:ext cx="804673" cy="1667199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C2A3D9DD-4D57-484C-9022-52F66958B8CC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877"/>
          <a:stretch/>
        </p:blipFill>
        <p:spPr>
          <a:xfrm>
            <a:off x="-9331" y="0"/>
            <a:ext cx="2524125" cy="1667199"/>
          </a:xfrm>
          <a:prstGeom prst="rect">
            <a:avLst/>
          </a:prstGeom>
        </p:spPr>
      </p:pic>
      <p:pic>
        <p:nvPicPr>
          <p:cNvPr id="38" name="Picture 37">
            <a:extLst>
              <a:ext uri="{FF2B5EF4-FFF2-40B4-BE49-F238E27FC236}">
                <a16:creationId xmlns:a16="http://schemas.microsoft.com/office/drawing/2014/main" id="{E85CD33B-F1E6-48BB-AF93-4E1E3BC12D5A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038" b="7877"/>
          <a:stretch/>
        </p:blipFill>
        <p:spPr>
          <a:xfrm>
            <a:off x="2517503" y="0"/>
            <a:ext cx="1109661" cy="1667199"/>
          </a:xfrm>
          <a:prstGeom prst="rect">
            <a:avLst/>
          </a:prstGeom>
        </p:spPr>
      </p:pic>
      <p:pic>
        <p:nvPicPr>
          <p:cNvPr id="39" name="Picture 38">
            <a:extLst>
              <a:ext uri="{FF2B5EF4-FFF2-40B4-BE49-F238E27FC236}">
                <a16:creationId xmlns:a16="http://schemas.microsoft.com/office/drawing/2014/main" id="{23B7E526-F47A-4EB7-AC56-9A03405826D0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038" b="7877"/>
          <a:stretch/>
        </p:blipFill>
        <p:spPr>
          <a:xfrm>
            <a:off x="3626231" y="0"/>
            <a:ext cx="1109661" cy="1667199"/>
          </a:xfrm>
          <a:prstGeom prst="rect">
            <a:avLst/>
          </a:prstGeom>
        </p:spPr>
      </p:pic>
      <p:pic>
        <p:nvPicPr>
          <p:cNvPr id="40" name="Picture 39">
            <a:extLst>
              <a:ext uri="{FF2B5EF4-FFF2-40B4-BE49-F238E27FC236}">
                <a16:creationId xmlns:a16="http://schemas.microsoft.com/office/drawing/2014/main" id="{2E2B3503-7614-43A7-8D51-879E3789752B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038" b="7877"/>
          <a:stretch/>
        </p:blipFill>
        <p:spPr>
          <a:xfrm>
            <a:off x="4734959" y="0"/>
            <a:ext cx="1109661" cy="1667199"/>
          </a:xfrm>
          <a:prstGeom prst="rect">
            <a:avLst/>
          </a:prstGeom>
        </p:spPr>
      </p:pic>
      <p:pic>
        <p:nvPicPr>
          <p:cNvPr id="41" name="Picture 40">
            <a:extLst>
              <a:ext uri="{FF2B5EF4-FFF2-40B4-BE49-F238E27FC236}">
                <a16:creationId xmlns:a16="http://schemas.microsoft.com/office/drawing/2014/main" id="{8755DB3D-C3D3-4CEF-B4CB-45D44347D7A9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038" b="7877"/>
          <a:stretch/>
        </p:blipFill>
        <p:spPr>
          <a:xfrm>
            <a:off x="5843687" y="0"/>
            <a:ext cx="1109661" cy="1667199"/>
          </a:xfrm>
          <a:prstGeom prst="rect">
            <a:avLst/>
          </a:prstGeom>
        </p:spPr>
      </p:pic>
      <p:pic>
        <p:nvPicPr>
          <p:cNvPr id="42" name="Picture 41">
            <a:extLst>
              <a:ext uri="{FF2B5EF4-FFF2-40B4-BE49-F238E27FC236}">
                <a16:creationId xmlns:a16="http://schemas.microsoft.com/office/drawing/2014/main" id="{BF0BFD6A-51BF-479E-B2FB-F2805512D9C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038" b="7877"/>
          <a:stretch/>
        </p:blipFill>
        <p:spPr>
          <a:xfrm>
            <a:off x="6952415" y="0"/>
            <a:ext cx="1109661" cy="1667199"/>
          </a:xfrm>
          <a:prstGeom prst="rect">
            <a:avLst/>
          </a:prstGeom>
        </p:spPr>
      </p:pic>
      <p:pic>
        <p:nvPicPr>
          <p:cNvPr id="43" name="Picture 42">
            <a:extLst>
              <a:ext uri="{FF2B5EF4-FFF2-40B4-BE49-F238E27FC236}">
                <a16:creationId xmlns:a16="http://schemas.microsoft.com/office/drawing/2014/main" id="{6110B187-7435-4452-8105-8FFE88EA05ED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038" b="7877"/>
          <a:stretch/>
        </p:blipFill>
        <p:spPr>
          <a:xfrm>
            <a:off x="8061143" y="0"/>
            <a:ext cx="1109661" cy="1667199"/>
          </a:xfrm>
          <a:prstGeom prst="rect">
            <a:avLst/>
          </a:prstGeom>
        </p:spPr>
      </p:pic>
      <p:sp>
        <p:nvSpPr>
          <p:cNvPr id="362" name="Rectangle: Rounded Corners 361">
            <a:extLst>
              <a:ext uri="{FF2B5EF4-FFF2-40B4-BE49-F238E27FC236}">
                <a16:creationId xmlns:a16="http://schemas.microsoft.com/office/drawing/2014/main" id="{D540724C-B123-417A-8E8D-971F38BD662A}"/>
              </a:ext>
            </a:extLst>
          </p:cNvPr>
          <p:cNvSpPr/>
          <p:nvPr/>
        </p:nvSpPr>
        <p:spPr>
          <a:xfrm>
            <a:off x="1435121" y="503476"/>
            <a:ext cx="5205433" cy="796330"/>
          </a:xfrm>
          <a:prstGeom prst="roundRect">
            <a:avLst>
              <a:gd name="adj" fmla="val 50000"/>
            </a:avLst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bIns="0" rtlCol="0" anchor="ctr"/>
          <a:lstStyle/>
          <a:p>
            <a:pPr algn="ctr"/>
            <a:r>
              <a:rPr lang="en-US" sz="4800" dirty="0">
                <a:solidFill>
                  <a:srgbClr val="E2E2E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  <a:cs typeface="TH Kodchasal" panose="02000506000000020004" pitchFamily="2" charset="-34"/>
              </a:rPr>
              <a:t>The Power of</a:t>
            </a:r>
          </a:p>
        </p:txBody>
      </p:sp>
      <p:pic>
        <p:nvPicPr>
          <p:cNvPr id="369" name="Picture 368">
            <a:extLst>
              <a:ext uri="{FF2B5EF4-FFF2-40B4-BE49-F238E27FC236}">
                <a16:creationId xmlns:a16="http://schemas.microsoft.com/office/drawing/2014/main" id="{8757CD24-C6DC-4CE1-A718-878DD5DF13E7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038" b="23361"/>
          <a:stretch/>
        </p:blipFill>
        <p:spPr>
          <a:xfrm>
            <a:off x="3322130" y="6437545"/>
            <a:ext cx="1109661" cy="643481"/>
          </a:xfrm>
          <a:prstGeom prst="rect">
            <a:avLst/>
          </a:prstGeom>
        </p:spPr>
      </p:pic>
      <p:pic>
        <p:nvPicPr>
          <p:cNvPr id="370" name="Picture 369">
            <a:extLst>
              <a:ext uri="{FF2B5EF4-FFF2-40B4-BE49-F238E27FC236}">
                <a16:creationId xmlns:a16="http://schemas.microsoft.com/office/drawing/2014/main" id="{0CB8015E-BB8E-42BA-9B6F-053C4D0F7708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038" b="23361"/>
          <a:stretch/>
        </p:blipFill>
        <p:spPr>
          <a:xfrm>
            <a:off x="2211643" y="6437545"/>
            <a:ext cx="1109661" cy="643481"/>
          </a:xfrm>
          <a:prstGeom prst="rect">
            <a:avLst/>
          </a:prstGeom>
        </p:spPr>
      </p:pic>
      <p:pic>
        <p:nvPicPr>
          <p:cNvPr id="371" name="Picture 370">
            <a:extLst>
              <a:ext uri="{FF2B5EF4-FFF2-40B4-BE49-F238E27FC236}">
                <a16:creationId xmlns:a16="http://schemas.microsoft.com/office/drawing/2014/main" id="{017C7C8E-BF4D-424F-B2C2-B4AE253B17A0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038" b="23361"/>
          <a:stretch/>
        </p:blipFill>
        <p:spPr>
          <a:xfrm>
            <a:off x="1101156" y="6437545"/>
            <a:ext cx="1109661" cy="643481"/>
          </a:xfrm>
          <a:prstGeom prst="rect">
            <a:avLst/>
          </a:prstGeom>
        </p:spPr>
      </p:pic>
      <p:pic>
        <p:nvPicPr>
          <p:cNvPr id="372" name="Picture 371">
            <a:extLst>
              <a:ext uri="{FF2B5EF4-FFF2-40B4-BE49-F238E27FC236}">
                <a16:creationId xmlns:a16="http://schemas.microsoft.com/office/drawing/2014/main" id="{1799FB2D-9990-4950-A4E0-7B55E681751C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038" b="23361"/>
          <a:stretch/>
        </p:blipFill>
        <p:spPr>
          <a:xfrm>
            <a:off x="-9331" y="6437545"/>
            <a:ext cx="1109661" cy="643481"/>
          </a:xfrm>
          <a:prstGeom prst="rect">
            <a:avLst/>
          </a:prstGeom>
        </p:spPr>
      </p:pic>
      <p:pic>
        <p:nvPicPr>
          <p:cNvPr id="376" name="Picture 375">
            <a:extLst>
              <a:ext uri="{FF2B5EF4-FFF2-40B4-BE49-F238E27FC236}">
                <a16:creationId xmlns:a16="http://schemas.microsoft.com/office/drawing/2014/main" id="{DF9AC998-1E05-4683-B0A6-ED3A33280113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038" b="23361"/>
          <a:stretch/>
        </p:blipFill>
        <p:spPr>
          <a:xfrm>
            <a:off x="4432617" y="6437545"/>
            <a:ext cx="1109661" cy="643481"/>
          </a:xfrm>
          <a:prstGeom prst="rect">
            <a:avLst/>
          </a:prstGeom>
        </p:spPr>
      </p:pic>
      <p:pic>
        <p:nvPicPr>
          <p:cNvPr id="377" name="Picture 376">
            <a:extLst>
              <a:ext uri="{FF2B5EF4-FFF2-40B4-BE49-F238E27FC236}">
                <a16:creationId xmlns:a16="http://schemas.microsoft.com/office/drawing/2014/main" id="{798FC05F-86BD-4657-923B-2F2B5C5DF5A1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038" b="23361"/>
          <a:stretch/>
        </p:blipFill>
        <p:spPr>
          <a:xfrm>
            <a:off x="5543104" y="6437545"/>
            <a:ext cx="1109661" cy="643481"/>
          </a:xfrm>
          <a:prstGeom prst="rect">
            <a:avLst/>
          </a:prstGeom>
        </p:spPr>
      </p:pic>
      <p:pic>
        <p:nvPicPr>
          <p:cNvPr id="378" name="Picture 377">
            <a:extLst>
              <a:ext uri="{FF2B5EF4-FFF2-40B4-BE49-F238E27FC236}">
                <a16:creationId xmlns:a16="http://schemas.microsoft.com/office/drawing/2014/main" id="{DAC9FB4A-18C5-4922-90F6-432D4A110398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038" b="23361"/>
          <a:stretch/>
        </p:blipFill>
        <p:spPr>
          <a:xfrm>
            <a:off x="6653591" y="6437545"/>
            <a:ext cx="1109661" cy="643481"/>
          </a:xfrm>
          <a:prstGeom prst="rect">
            <a:avLst/>
          </a:prstGeom>
        </p:spPr>
      </p:pic>
      <p:sp>
        <p:nvSpPr>
          <p:cNvPr id="26" name="TextBox 25">
            <a:extLst>
              <a:ext uri="{FF2B5EF4-FFF2-40B4-BE49-F238E27FC236}">
                <a16:creationId xmlns:a16="http://schemas.microsoft.com/office/drawing/2014/main" id="{0CBE2EA7-1611-4C3D-9FB2-78902B0CC3EB}"/>
              </a:ext>
            </a:extLst>
          </p:cNvPr>
          <p:cNvSpPr txBox="1">
            <a:spLocks/>
          </p:cNvSpPr>
          <p:nvPr/>
        </p:nvSpPr>
        <p:spPr>
          <a:xfrm>
            <a:off x="8582515" y="5733674"/>
            <a:ext cx="3215785" cy="64348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5500" b="1" dirty="0">
                <a:solidFill>
                  <a:srgbClr val="009C7C"/>
                </a:solidFill>
                <a:latin typeface="Bahnschrift SemiBold Condensed" panose="020B0502040204020203" pitchFamily="34" charset="0"/>
                <a:ea typeface="+mj-ea"/>
                <a:cs typeface="+mj-cs"/>
              </a:rPr>
              <a:t>C</a:t>
            </a:r>
            <a:r>
              <a:rPr lang="en-US" sz="5500" b="1" dirty="0">
                <a:solidFill>
                  <a:srgbClr val="FAFFFC"/>
                </a:solidFill>
                <a:latin typeface="Bahnschrift SemiBold Condensed" panose="020B0502040204020203" pitchFamily="34" charset="0"/>
                <a:ea typeface="+mj-ea"/>
                <a:cs typeface="+mj-cs"/>
              </a:rPr>
              <a:t> </a:t>
            </a:r>
            <a:r>
              <a:rPr lang="en-US" sz="5500" b="1" dirty="0">
                <a:solidFill>
                  <a:srgbClr val="8DE5B5"/>
                </a:solidFill>
                <a:latin typeface="Bahnschrift SemiBold Condensed" panose="020B0502040204020203" pitchFamily="34" charset="0"/>
                <a:ea typeface="+mj-ea"/>
                <a:cs typeface="+mj-cs"/>
              </a:rPr>
              <a:t>O</a:t>
            </a:r>
            <a:r>
              <a:rPr lang="en-US" sz="5500" b="1" dirty="0">
                <a:solidFill>
                  <a:srgbClr val="FAFFFC"/>
                </a:solidFill>
                <a:latin typeface="Bahnschrift SemiBold Condensed" panose="020B0502040204020203" pitchFamily="34" charset="0"/>
                <a:ea typeface="+mj-ea"/>
                <a:cs typeface="+mj-cs"/>
              </a:rPr>
              <a:t> </a:t>
            </a:r>
            <a:r>
              <a:rPr lang="en-US" sz="5500" b="1" dirty="0">
                <a:solidFill>
                  <a:srgbClr val="BCCAB6"/>
                </a:solidFill>
                <a:latin typeface="Bahnschrift SemiBold Condensed" panose="020B0502040204020203" pitchFamily="34" charset="0"/>
                <a:ea typeface="+mj-ea"/>
                <a:cs typeface="+mj-cs"/>
              </a:rPr>
              <a:t>L</a:t>
            </a:r>
            <a:r>
              <a:rPr lang="en-US" sz="5500" b="1" dirty="0">
                <a:solidFill>
                  <a:srgbClr val="FAFFFC"/>
                </a:solidFill>
                <a:latin typeface="Bahnschrift SemiBold Condensed" panose="020B0502040204020203" pitchFamily="34" charset="0"/>
                <a:ea typeface="+mj-ea"/>
                <a:cs typeface="+mj-cs"/>
              </a:rPr>
              <a:t> </a:t>
            </a:r>
            <a:r>
              <a:rPr lang="en-US" sz="5500" b="1" dirty="0">
                <a:solidFill>
                  <a:srgbClr val="B2D145"/>
                </a:solidFill>
                <a:latin typeface="Bahnschrift SemiBold Condensed" panose="020B0502040204020203" pitchFamily="34" charset="0"/>
                <a:ea typeface="+mj-ea"/>
                <a:cs typeface="+mj-cs"/>
              </a:rPr>
              <a:t>O</a:t>
            </a:r>
            <a:r>
              <a:rPr lang="en-US" sz="5500" b="1" dirty="0">
                <a:solidFill>
                  <a:srgbClr val="FAFFFC"/>
                </a:solidFill>
                <a:latin typeface="Bahnschrift SemiBold Condensed" panose="020B0502040204020203" pitchFamily="34" charset="0"/>
                <a:ea typeface="+mj-ea"/>
                <a:cs typeface="+mj-cs"/>
              </a:rPr>
              <a:t> </a:t>
            </a:r>
            <a:r>
              <a:rPr lang="en-US" sz="5500" b="1" dirty="0">
                <a:solidFill>
                  <a:srgbClr val="EFFA00"/>
                </a:solidFill>
                <a:latin typeface="Bahnschrift SemiBold Condensed" panose="020B0502040204020203" pitchFamily="34" charset="0"/>
                <a:ea typeface="+mj-ea"/>
                <a:cs typeface="+mj-cs"/>
              </a:rPr>
              <a:t>R</a:t>
            </a:r>
          </a:p>
        </p:txBody>
      </p:sp>
      <p:pic>
        <p:nvPicPr>
          <p:cNvPr id="375" name="Picture 374">
            <a:extLst>
              <a:ext uri="{FF2B5EF4-FFF2-40B4-BE49-F238E27FC236}">
                <a16:creationId xmlns:a16="http://schemas.microsoft.com/office/drawing/2014/main" id="{DBFDA05D-3B5B-428E-A07C-B7068DE82B63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038" b="23361"/>
          <a:stretch/>
        </p:blipFill>
        <p:spPr>
          <a:xfrm>
            <a:off x="7764078" y="6437545"/>
            <a:ext cx="1109661" cy="643481"/>
          </a:xfrm>
          <a:prstGeom prst="rect">
            <a:avLst/>
          </a:prstGeom>
        </p:spPr>
      </p:pic>
      <p:pic>
        <p:nvPicPr>
          <p:cNvPr id="374" name="Picture 373">
            <a:extLst>
              <a:ext uri="{FF2B5EF4-FFF2-40B4-BE49-F238E27FC236}">
                <a16:creationId xmlns:a16="http://schemas.microsoft.com/office/drawing/2014/main" id="{63275303-FC8D-4227-A48C-865C730F107B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038" b="23361"/>
          <a:stretch/>
        </p:blipFill>
        <p:spPr>
          <a:xfrm>
            <a:off x="8874565" y="6437546"/>
            <a:ext cx="1109661" cy="643480"/>
          </a:xfrm>
          <a:prstGeom prst="rect">
            <a:avLst/>
          </a:prstGeom>
        </p:spPr>
      </p:pic>
      <p:pic>
        <p:nvPicPr>
          <p:cNvPr id="373" name="Picture 372">
            <a:extLst>
              <a:ext uri="{FF2B5EF4-FFF2-40B4-BE49-F238E27FC236}">
                <a16:creationId xmlns:a16="http://schemas.microsoft.com/office/drawing/2014/main" id="{0D242D3E-45BE-40F0-9AFD-5DD87DDB9696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038" b="23361"/>
          <a:stretch/>
        </p:blipFill>
        <p:spPr>
          <a:xfrm>
            <a:off x="9985052" y="6437545"/>
            <a:ext cx="1109661" cy="643481"/>
          </a:xfrm>
          <a:prstGeom prst="rect">
            <a:avLst/>
          </a:prstGeom>
        </p:spPr>
      </p:pic>
      <p:pic>
        <p:nvPicPr>
          <p:cNvPr id="379" name="Picture 378">
            <a:extLst>
              <a:ext uri="{FF2B5EF4-FFF2-40B4-BE49-F238E27FC236}">
                <a16:creationId xmlns:a16="http://schemas.microsoft.com/office/drawing/2014/main" id="{53CB786C-9E40-4537-AA92-5DCC7B7680A3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038" b="23361"/>
          <a:stretch/>
        </p:blipFill>
        <p:spPr>
          <a:xfrm>
            <a:off x="11095535" y="6437545"/>
            <a:ext cx="1109661" cy="643481"/>
          </a:xfrm>
          <a:prstGeom prst="rect">
            <a:avLst/>
          </a:prstGeom>
        </p:spPr>
      </p:pic>
      <p:pic>
        <p:nvPicPr>
          <p:cNvPr id="34" name="Picture 33">
            <a:extLst>
              <a:ext uri="{FF2B5EF4-FFF2-40B4-BE49-F238E27FC236}">
                <a16:creationId xmlns:a16="http://schemas.microsoft.com/office/drawing/2014/main" id="{EC76FA0A-D9A9-43E2-B73E-DA91A88B3D37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92" t="6447" b="39698"/>
          <a:stretch/>
        </p:blipFill>
        <p:spPr>
          <a:xfrm>
            <a:off x="-9331" y="1667200"/>
            <a:ext cx="5862759" cy="4770346"/>
          </a:xfrm>
          <a:custGeom>
            <a:avLst/>
            <a:gdLst/>
            <a:ahLst/>
            <a:cxnLst/>
            <a:rect l="l" t="t" r="r" b="b"/>
            <a:pathLst>
              <a:path w="8436340" h="6858000">
                <a:moveTo>
                  <a:pt x="6950358" y="3911316"/>
                </a:moveTo>
                <a:lnTo>
                  <a:pt x="6950358" y="3925503"/>
                </a:lnTo>
                <a:lnTo>
                  <a:pt x="6948404" y="3918409"/>
                </a:lnTo>
                <a:close/>
                <a:moveTo>
                  <a:pt x="890899" y="2071857"/>
                </a:moveTo>
                <a:cubicBezTo>
                  <a:pt x="890899" y="2071857"/>
                  <a:pt x="890899" y="2071857"/>
                  <a:pt x="4934362" y="2071857"/>
                </a:cubicBezTo>
                <a:cubicBezTo>
                  <a:pt x="5187625" y="2071857"/>
                  <a:pt x="5432153" y="2211072"/>
                  <a:pt x="5554418" y="2437296"/>
                </a:cubicBezTo>
                <a:cubicBezTo>
                  <a:pt x="5554418" y="2437296"/>
                  <a:pt x="5554418" y="2437296"/>
                  <a:pt x="7580515" y="5926372"/>
                </a:cubicBezTo>
                <a:cubicBezTo>
                  <a:pt x="7711513" y="6143896"/>
                  <a:pt x="7711513" y="6422327"/>
                  <a:pt x="7580515" y="6639850"/>
                </a:cubicBezTo>
                <a:cubicBezTo>
                  <a:pt x="7580515" y="6639850"/>
                  <a:pt x="7580515" y="6639850"/>
                  <a:pt x="7473670" y="6823844"/>
                </a:cubicBezTo>
                <a:lnTo>
                  <a:pt x="7453836" y="6858000"/>
                </a:lnTo>
                <a:lnTo>
                  <a:pt x="0" y="6858000"/>
                </a:lnTo>
                <a:lnTo>
                  <a:pt x="0" y="2890622"/>
                </a:lnTo>
                <a:lnTo>
                  <a:pt x="78831" y="2754282"/>
                </a:lnTo>
                <a:cubicBezTo>
                  <a:pt x="137995" y="2651956"/>
                  <a:pt x="199068" y="2546330"/>
                  <a:pt x="262110" y="2437296"/>
                </a:cubicBezTo>
                <a:cubicBezTo>
                  <a:pt x="393108" y="2211072"/>
                  <a:pt x="628904" y="2071857"/>
                  <a:pt x="890899" y="2071857"/>
                </a:cubicBezTo>
                <a:close/>
                <a:moveTo>
                  <a:pt x="6355444" y="753840"/>
                </a:moveTo>
                <a:cubicBezTo>
                  <a:pt x="6355444" y="753840"/>
                  <a:pt x="6355444" y="753840"/>
                  <a:pt x="7595013" y="753840"/>
                </a:cubicBezTo>
                <a:cubicBezTo>
                  <a:pt x="7672653" y="753840"/>
                  <a:pt x="7747616" y="796518"/>
                  <a:pt x="7785098" y="865869"/>
                </a:cubicBezTo>
                <a:cubicBezTo>
                  <a:pt x="7785098" y="865869"/>
                  <a:pt x="7785098" y="865869"/>
                  <a:pt x="8406222" y="1935484"/>
                </a:cubicBezTo>
                <a:cubicBezTo>
                  <a:pt x="8446380" y="2002169"/>
                  <a:pt x="8446380" y="2087523"/>
                  <a:pt x="8406222" y="2154207"/>
                </a:cubicBezTo>
                <a:cubicBezTo>
                  <a:pt x="8406222" y="2154207"/>
                  <a:pt x="8406222" y="2154207"/>
                  <a:pt x="7785098" y="3223823"/>
                </a:cubicBezTo>
                <a:cubicBezTo>
                  <a:pt x="7747616" y="3293174"/>
                  <a:pt x="7672653" y="3335852"/>
                  <a:pt x="7595013" y="3335852"/>
                </a:cubicBezTo>
                <a:cubicBezTo>
                  <a:pt x="7595013" y="3335852"/>
                  <a:pt x="7595013" y="3335852"/>
                  <a:pt x="6355444" y="3335852"/>
                </a:cubicBezTo>
                <a:cubicBezTo>
                  <a:pt x="6275127" y="3335852"/>
                  <a:pt x="6202841" y="3293174"/>
                  <a:pt x="6162682" y="3223823"/>
                </a:cubicBezTo>
                <a:cubicBezTo>
                  <a:pt x="6162682" y="3223823"/>
                  <a:pt x="6162682" y="3223823"/>
                  <a:pt x="5544237" y="2154207"/>
                </a:cubicBezTo>
                <a:cubicBezTo>
                  <a:pt x="5504078" y="2087523"/>
                  <a:pt x="5504078" y="2002169"/>
                  <a:pt x="5544237" y="1935484"/>
                </a:cubicBezTo>
                <a:cubicBezTo>
                  <a:pt x="5544237" y="1935484"/>
                  <a:pt x="5544237" y="1935484"/>
                  <a:pt x="6162682" y="865869"/>
                </a:cubicBezTo>
                <a:cubicBezTo>
                  <a:pt x="6202841" y="796518"/>
                  <a:pt x="6275127" y="753840"/>
                  <a:pt x="6355444" y="753840"/>
                </a:cubicBezTo>
                <a:close/>
                <a:moveTo>
                  <a:pt x="0" y="0"/>
                </a:moveTo>
                <a:lnTo>
                  <a:pt x="6535339" y="0"/>
                </a:lnTo>
                <a:lnTo>
                  <a:pt x="6421432" y="196155"/>
                </a:lnTo>
                <a:cubicBezTo>
                  <a:pt x="6196056" y="584267"/>
                  <a:pt x="5928944" y="1044253"/>
                  <a:pt x="5612367" y="1589421"/>
                </a:cubicBezTo>
                <a:cubicBezTo>
                  <a:pt x="5490102" y="1815646"/>
                  <a:pt x="5245573" y="1954861"/>
                  <a:pt x="4992310" y="1954861"/>
                </a:cubicBezTo>
                <a:cubicBezTo>
                  <a:pt x="4992310" y="1954861"/>
                  <a:pt x="4992310" y="1954861"/>
                  <a:pt x="948847" y="1954861"/>
                </a:cubicBezTo>
                <a:cubicBezTo>
                  <a:pt x="686852" y="1954861"/>
                  <a:pt x="451057" y="1815646"/>
                  <a:pt x="320058" y="1589421"/>
                </a:cubicBezTo>
                <a:cubicBezTo>
                  <a:pt x="320058" y="1589421"/>
                  <a:pt x="320058" y="1589421"/>
                  <a:pt x="4048" y="1042874"/>
                </a:cubicBezTo>
                <a:lnTo>
                  <a:pt x="0" y="1035874"/>
                </a:lnTo>
                <a:close/>
              </a:path>
            </a:pathLst>
          </a:custGeom>
        </p:spPr>
      </p:pic>
      <p:grpSp>
        <p:nvGrpSpPr>
          <p:cNvPr id="35" name="Group 34">
            <a:extLst>
              <a:ext uri="{FF2B5EF4-FFF2-40B4-BE49-F238E27FC236}">
                <a16:creationId xmlns:a16="http://schemas.microsoft.com/office/drawing/2014/main" id="{B5035D95-C3E2-4B7C-A16A-0117991E7B3C}"/>
              </a:ext>
            </a:extLst>
          </p:cNvPr>
          <p:cNvGrpSpPr/>
          <p:nvPr/>
        </p:nvGrpSpPr>
        <p:grpSpPr>
          <a:xfrm>
            <a:off x="10414561" y="1447800"/>
            <a:ext cx="1674496" cy="167898"/>
            <a:chOff x="8433361" y="0"/>
            <a:chExt cx="1674496" cy="167898"/>
          </a:xfrm>
        </p:grpSpPr>
        <p:sp>
          <p:nvSpPr>
            <p:cNvPr id="36" name="Rectangle 35">
              <a:extLst>
                <a:ext uri="{FF2B5EF4-FFF2-40B4-BE49-F238E27FC236}">
                  <a16:creationId xmlns:a16="http://schemas.microsoft.com/office/drawing/2014/main" id="{CCBA374F-BB5A-4A8F-8A65-D379F80E24ED}"/>
                </a:ext>
              </a:extLst>
            </p:cNvPr>
            <p:cNvSpPr/>
            <p:nvPr/>
          </p:nvSpPr>
          <p:spPr>
            <a:xfrm>
              <a:off x="8433361" y="0"/>
              <a:ext cx="322363" cy="167898"/>
            </a:xfrm>
            <a:prstGeom prst="rect">
              <a:avLst/>
            </a:prstGeom>
            <a:solidFill>
              <a:srgbClr val="009C7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Rectangle 36">
              <a:extLst>
                <a:ext uri="{FF2B5EF4-FFF2-40B4-BE49-F238E27FC236}">
                  <a16:creationId xmlns:a16="http://schemas.microsoft.com/office/drawing/2014/main" id="{AB854954-D383-4305-B376-7E7AF7C92476}"/>
                </a:ext>
              </a:extLst>
            </p:cNvPr>
            <p:cNvSpPr/>
            <p:nvPr/>
          </p:nvSpPr>
          <p:spPr>
            <a:xfrm>
              <a:off x="8771394" y="0"/>
              <a:ext cx="322363" cy="167898"/>
            </a:xfrm>
            <a:prstGeom prst="rect">
              <a:avLst/>
            </a:prstGeom>
            <a:solidFill>
              <a:srgbClr val="8DE5B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Rectangle 46">
              <a:extLst>
                <a:ext uri="{FF2B5EF4-FFF2-40B4-BE49-F238E27FC236}">
                  <a16:creationId xmlns:a16="http://schemas.microsoft.com/office/drawing/2014/main" id="{F11F285D-F53C-4A5A-9CD3-6657AD607EC5}"/>
                </a:ext>
              </a:extLst>
            </p:cNvPr>
            <p:cNvSpPr/>
            <p:nvPr/>
          </p:nvSpPr>
          <p:spPr>
            <a:xfrm>
              <a:off x="9447460" y="0"/>
              <a:ext cx="322363" cy="167898"/>
            </a:xfrm>
            <a:prstGeom prst="rect">
              <a:avLst/>
            </a:prstGeom>
            <a:solidFill>
              <a:srgbClr val="B2D14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Rectangle 47">
              <a:extLst>
                <a:ext uri="{FF2B5EF4-FFF2-40B4-BE49-F238E27FC236}">
                  <a16:creationId xmlns:a16="http://schemas.microsoft.com/office/drawing/2014/main" id="{5510C433-EC77-4EE9-A7BB-89F71948FDF2}"/>
                </a:ext>
              </a:extLst>
            </p:cNvPr>
            <p:cNvSpPr/>
            <p:nvPr/>
          </p:nvSpPr>
          <p:spPr>
            <a:xfrm>
              <a:off x="9109427" y="0"/>
              <a:ext cx="322363" cy="167898"/>
            </a:xfrm>
            <a:prstGeom prst="rect">
              <a:avLst/>
            </a:prstGeom>
            <a:solidFill>
              <a:srgbClr val="8DA58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Rectangle 48">
              <a:extLst>
                <a:ext uri="{FF2B5EF4-FFF2-40B4-BE49-F238E27FC236}">
                  <a16:creationId xmlns:a16="http://schemas.microsoft.com/office/drawing/2014/main" id="{D6392391-45F7-46C4-A88B-6677E306037B}"/>
                </a:ext>
              </a:extLst>
            </p:cNvPr>
            <p:cNvSpPr/>
            <p:nvPr/>
          </p:nvSpPr>
          <p:spPr>
            <a:xfrm>
              <a:off x="9785494" y="0"/>
              <a:ext cx="322363" cy="167898"/>
            </a:xfrm>
            <a:prstGeom prst="rect">
              <a:avLst/>
            </a:prstGeom>
            <a:solidFill>
              <a:srgbClr val="EFFA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50" name="Picture 49">
            <a:extLst>
              <a:ext uri="{FF2B5EF4-FFF2-40B4-BE49-F238E27FC236}">
                <a16:creationId xmlns:a16="http://schemas.microsoft.com/office/drawing/2014/main" id="{8CF1FA7F-26EF-4C8F-B38E-D759005EB7B0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t="1059" r="2" b="27777"/>
          <a:stretch/>
        </p:blipFill>
        <p:spPr>
          <a:xfrm>
            <a:off x="-403629" y="1397160"/>
            <a:ext cx="392943" cy="269177"/>
          </a:xfrm>
          <a:prstGeom prst="rect">
            <a:avLst/>
          </a:prstGeom>
        </p:spPr>
      </p:pic>
      <p:pic>
        <p:nvPicPr>
          <p:cNvPr id="51" name="Picture 50" descr="A blue bowl&#10;&#10;Description automatically generated">
            <a:extLst>
              <a:ext uri="{FF2B5EF4-FFF2-40B4-BE49-F238E27FC236}">
                <a16:creationId xmlns:a16="http://schemas.microsoft.com/office/drawing/2014/main" id="{DA349658-30E9-46F0-82AD-F29B09E80128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284" b="33466"/>
          <a:stretch/>
        </p:blipFill>
        <p:spPr>
          <a:xfrm>
            <a:off x="12217831" y="1666337"/>
            <a:ext cx="351042" cy="1974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554722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bg1">
                <a:lumMod val="75000"/>
              </a:schemeClr>
            </a:gs>
            <a:gs pos="50000">
              <a:schemeClr val="bg1">
                <a:lumMod val="95000"/>
              </a:schemeClr>
            </a:gs>
            <a:gs pos="100000">
              <a:schemeClr val="bg1">
                <a:lumMod val="75000"/>
              </a:schemeClr>
            </a:gs>
          </a:gsLst>
          <a:lin ang="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" name="Freeform: Shape 367">
            <a:extLst>
              <a:ext uri="{FF2B5EF4-FFF2-40B4-BE49-F238E27FC236}">
                <a16:creationId xmlns:a16="http://schemas.microsoft.com/office/drawing/2014/main" id="{E02F8FE3-EEBC-4128-8174-3AD63112AEA2}"/>
              </a:ext>
            </a:extLst>
          </p:cNvPr>
          <p:cNvSpPr/>
          <p:nvPr/>
        </p:nvSpPr>
        <p:spPr>
          <a:xfrm rot="1353143">
            <a:off x="9378715" y="-45199"/>
            <a:ext cx="3816345" cy="7507289"/>
          </a:xfrm>
          <a:custGeom>
            <a:avLst/>
            <a:gdLst>
              <a:gd name="connsiteX0" fmla="*/ 0 w 3816345"/>
              <a:gd name="connsiteY0" fmla="*/ 560146 h 7507289"/>
              <a:gd name="connsiteX1" fmla="*/ 1354227 w 3816345"/>
              <a:gd name="connsiteY1" fmla="*/ 0 h 7507289"/>
              <a:gd name="connsiteX2" fmla="*/ 3816345 w 3816345"/>
              <a:gd name="connsiteY2" fmla="*/ 5928741 h 7507289"/>
              <a:gd name="connsiteX3" fmla="*/ 0 w 3816345"/>
              <a:gd name="connsiteY3" fmla="*/ 7507289 h 75072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816345" h="7507289">
                <a:moveTo>
                  <a:pt x="0" y="560146"/>
                </a:moveTo>
                <a:lnTo>
                  <a:pt x="1354227" y="0"/>
                </a:lnTo>
                <a:lnTo>
                  <a:pt x="3816345" y="5928741"/>
                </a:lnTo>
                <a:lnTo>
                  <a:pt x="0" y="7507289"/>
                </a:lnTo>
                <a:close/>
              </a:path>
            </a:pathLst>
          </a:custGeom>
          <a:solidFill>
            <a:schemeClr val="tx1">
              <a:lumMod val="50000"/>
              <a:lumOff val="50000"/>
              <a:alpha val="7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tIns="91440" bIns="0" rtlCol="0" anchor="ctr">
            <a:noAutofit/>
          </a:bodyPr>
          <a:lstStyle/>
          <a:p>
            <a:pPr algn="ctr"/>
            <a:endParaRPr lang="en-US" sz="4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H Sarabun New" panose="020B0500040200020003" pitchFamily="34" charset="-34"/>
              <a:cs typeface="TH Sarabun New" panose="020B0500040200020003" pitchFamily="34" charset="-34"/>
            </a:endParaRPr>
          </a:p>
        </p:txBody>
      </p:sp>
      <p:pic>
        <p:nvPicPr>
          <p:cNvPr id="44" name="Picture 43">
            <a:extLst>
              <a:ext uri="{FF2B5EF4-FFF2-40B4-BE49-F238E27FC236}">
                <a16:creationId xmlns:a16="http://schemas.microsoft.com/office/drawing/2014/main" id="{E3CFA19A-E611-427E-AC86-3F5DEF25F378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038" b="7877"/>
          <a:stretch/>
        </p:blipFill>
        <p:spPr>
          <a:xfrm>
            <a:off x="9169871" y="0"/>
            <a:ext cx="1109661" cy="1667199"/>
          </a:xfrm>
          <a:prstGeom prst="rect">
            <a:avLst/>
          </a:prstGeom>
        </p:spPr>
      </p:pic>
      <p:pic>
        <p:nvPicPr>
          <p:cNvPr id="45" name="Picture 44">
            <a:extLst>
              <a:ext uri="{FF2B5EF4-FFF2-40B4-BE49-F238E27FC236}">
                <a16:creationId xmlns:a16="http://schemas.microsoft.com/office/drawing/2014/main" id="{D5C99D05-5F60-461E-B06B-DD84B194C07B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038" b="7877"/>
          <a:stretch/>
        </p:blipFill>
        <p:spPr>
          <a:xfrm>
            <a:off x="10278599" y="0"/>
            <a:ext cx="1109661" cy="1667199"/>
          </a:xfrm>
          <a:prstGeom prst="rect">
            <a:avLst/>
          </a:prstGeom>
        </p:spPr>
      </p:pic>
      <p:pic>
        <p:nvPicPr>
          <p:cNvPr id="46" name="Picture 45">
            <a:extLst>
              <a:ext uri="{FF2B5EF4-FFF2-40B4-BE49-F238E27FC236}">
                <a16:creationId xmlns:a16="http://schemas.microsoft.com/office/drawing/2014/main" id="{3CD8CB32-308B-4FAB-A499-CE6513A4E935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038" r="12083" b="7877"/>
          <a:stretch/>
        </p:blipFill>
        <p:spPr>
          <a:xfrm>
            <a:off x="11387327" y="0"/>
            <a:ext cx="804673" cy="1667199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C2A3D9DD-4D57-484C-9022-52F66958B8CC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877"/>
          <a:stretch/>
        </p:blipFill>
        <p:spPr>
          <a:xfrm>
            <a:off x="-9331" y="0"/>
            <a:ext cx="2524125" cy="1667199"/>
          </a:xfrm>
          <a:prstGeom prst="rect">
            <a:avLst/>
          </a:prstGeom>
        </p:spPr>
      </p:pic>
      <p:pic>
        <p:nvPicPr>
          <p:cNvPr id="38" name="Picture 37">
            <a:extLst>
              <a:ext uri="{FF2B5EF4-FFF2-40B4-BE49-F238E27FC236}">
                <a16:creationId xmlns:a16="http://schemas.microsoft.com/office/drawing/2014/main" id="{E85CD33B-F1E6-48BB-AF93-4E1E3BC12D5A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038" b="7877"/>
          <a:stretch/>
        </p:blipFill>
        <p:spPr>
          <a:xfrm>
            <a:off x="2517503" y="0"/>
            <a:ext cx="1109661" cy="1667199"/>
          </a:xfrm>
          <a:prstGeom prst="rect">
            <a:avLst/>
          </a:prstGeom>
        </p:spPr>
      </p:pic>
      <p:pic>
        <p:nvPicPr>
          <p:cNvPr id="39" name="Picture 38">
            <a:extLst>
              <a:ext uri="{FF2B5EF4-FFF2-40B4-BE49-F238E27FC236}">
                <a16:creationId xmlns:a16="http://schemas.microsoft.com/office/drawing/2014/main" id="{23B7E526-F47A-4EB7-AC56-9A03405826D0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038" b="7877"/>
          <a:stretch/>
        </p:blipFill>
        <p:spPr>
          <a:xfrm>
            <a:off x="3626231" y="0"/>
            <a:ext cx="1109661" cy="1667199"/>
          </a:xfrm>
          <a:prstGeom prst="rect">
            <a:avLst/>
          </a:prstGeom>
        </p:spPr>
      </p:pic>
      <p:pic>
        <p:nvPicPr>
          <p:cNvPr id="40" name="Picture 39">
            <a:extLst>
              <a:ext uri="{FF2B5EF4-FFF2-40B4-BE49-F238E27FC236}">
                <a16:creationId xmlns:a16="http://schemas.microsoft.com/office/drawing/2014/main" id="{2E2B3503-7614-43A7-8D51-879E3789752B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038" b="7877"/>
          <a:stretch/>
        </p:blipFill>
        <p:spPr>
          <a:xfrm>
            <a:off x="4734959" y="0"/>
            <a:ext cx="1109661" cy="1667199"/>
          </a:xfrm>
          <a:prstGeom prst="rect">
            <a:avLst/>
          </a:prstGeom>
        </p:spPr>
      </p:pic>
      <p:pic>
        <p:nvPicPr>
          <p:cNvPr id="41" name="Picture 40">
            <a:extLst>
              <a:ext uri="{FF2B5EF4-FFF2-40B4-BE49-F238E27FC236}">
                <a16:creationId xmlns:a16="http://schemas.microsoft.com/office/drawing/2014/main" id="{8755DB3D-C3D3-4CEF-B4CB-45D44347D7A9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038" b="7877"/>
          <a:stretch/>
        </p:blipFill>
        <p:spPr>
          <a:xfrm>
            <a:off x="5843687" y="0"/>
            <a:ext cx="1109661" cy="1667199"/>
          </a:xfrm>
          <a:prstGeom prst="rect">
            <a:avLst/>
          </a:prstGeom>
        </p:spPr>
      </p:pic>
      <p:pic>
        <p:nvPicPr>
          <p:cNvPr id="42" name="Picture 41">
            <a:extLst>
              <a:ext uri="{FF2B5EF4-FFF2-40B4-BE49-F238E27FC236}">
                <a16:creationId xmlns:a16="http://schemas.microsoft.com/office/drawing/2014/main" id="{BF0BFD6A-51BF-479E-B2FB-F2805512D9C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038" b="7877"/>
          <a:stretch/>
        </p:blipFill>
        <p:spPr>
          <a:xfrm>
            <a:off x="6952415" y="0"/>
            <a:ext cx="1109661" cy="1667199"/>
          </a:xfrm>
          <a:prstGeom prst="rect">
            <a:avLst/>
          </a:prstGeom>
        </p:spPr>
      </p:pic>
      <p:pic>
        <p:nvPicPr>
          <p:cNvPr id="43" name="Picture 42">
            <a:extLst>
              <a:ext uri="{FF2B5EF4-FFF2-40B4-BE49-F238E27FC236}">
                <a16:creationId xmlns:a16="http://schemas.microsoft.com/office/drawing/2014/main" id="{6110B187-7435-4452-8105-8FFE88EA05ED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038" b="7877"/>
          <a:stretch/>
        </p:blipFill>
        <p:spPr>
          <a:xfrm>
            <a:off x="8061143" y="0"/>
            <a:ext cx="1109661" cy="1667199"/>
          </a:xfrm>
          <a:prstGeom prst="rect">
            <a:avLst/>
          </a:prstGeom>
        </p:spPr>
      </p:pic>
      <p:sp>
        <p:nvSpPr>
          <p:cNvPr id="362" name="Rectangle: Rounded Corners 361">
            <a:extLst>
              <a:ext uri="{FF2B5EF4-FFF2-40B4-BE49-F238E27FC236}">
                <a16:creationId xmlns:a16="http://schemas.microsoft.com/office/drawing/2014/main" id="{D540724C-B123-417A-8E8D-971F38BD662A}"/>
              </a:ext>
            </a:extLst>
          </p:cNvPr>
          <p:cNvSpPr/>
          <p:nvPr/>
        </p:nvSpPr>
        <p:spPr>
          <a:xfrm>
            <a:off x="1435121" y="503476"/>
            <a:ext cx="5205433" cy="796330"/>
          </a:xfrm>
          <a:prstGeom prst="roundRect">
            <a:avLst>
              <a:gd name="adj" fmla="val 50000"/>
            </a:avLst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bIns="0" rtlCol="0" anchor="ctr"/>
          <a:lstStyle/>
          <a:p>
            <a:pPr algn="ctr"/>
            <a:r>
              <a:rPr lang="en-US" sz="4800" dirty="0">
                <a:solidFill>
                  <a:srgbClr val="E2E2E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  <a:cs typeface="TH Kodchasal" panose="02000506000000020004" pitchFamily="2" charset="-34"/>
              </a:rPr>
              <a:t>The Power of</a:t>
            </a:r>
          </a:p>
        </p:txBody>
      </p:sp>
      <p:pic>
        <p:nvPicPr>
          <p:cNvPr id="369" name="Picture 368">
            <a:extLst>
              <a:ext uri="{FF2B5EF4-FFF2-40B4-BE49-F238E27FC236}">
                <a16:creationId xmlns:a16="http://schemas.microsoft.com/office/drawing/2014/main" id="{8757CD24-C6DC-4CE1-A718-878DD5DF13E7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038" b="23361"/>
          <a:stretch/>
        </p:blipFill>
        <p:spPr>
          <a:xfrm>
            <a:off x="3322130" y="6437545"/>
            <a:ext cx="1109661" cy="643481"/>
          </a:xfrm>
          <a:prstGeom prst="rect">
            <a:avLst/>
          </a:prstGeom>
        </p:spPr>
      </p:pic>
      <p:pic>
        <p:nvPicPr>
          <p:cNvPr id="370" name="Picture 369">
            <a:extLst>
              <a:ext uri="{FF2B5EF4-FFF2-40B4-BE49-F238E27FC236}">
                <a16:creationId xmlns:a16="http://schemas.microsoft.com/office/drawing/2014/main" id="{0CB8015E-BB8E-42BA-9B6F-053C4D0F7708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038" b="23361"/>
          <a:stretch/>
        </p:blipFill>
        <p:spPr>
          <a:xfrm>
            <a:off x="2211643" y="6437545"/>
            <a:ext cx="1109661" cy="643481"/>
          </a:xfrm>
          <a:prstGeom prst="rect">
            <a:avLst/>
          </a:prstGeom>
        </p:spPr>
      </p:pic>
      <p:pic>
        <p:nvPicPr>
          <p:cNvPr id="371" name="Picture 370">
            <a:extLst>
              <a:ext uri="{FF2B5EF4-FFF2-40B4-BE49-F238E27FC236}">
                <a16:creationId xmlns:a16="http://schemas.microsoft.com/office/drawing/2014/main" id="{017C7C8E-BF4D-424F-B2C2-B4AE253B17A0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038" b="23361"/>
          <a:stretch/>
        </p:blipFill>
        <p:spPr>
          <a:xfrm>
            <a:off x="1101156" y="6437545"/>
            <a:ext cx="1109661" cy="643481"/>
          </a:xfrm>
          <a:prstGeom prst="rect">
            <a:avLst/>
          </a:prstGeom>
        </p:spPr>
      </p:pic>
      <p:pic>
        <p:nvPicPr>
          <p:cNvPr id="372" name="Picture 371">
            <a:extLst>
              <a:ext uri="{FF2B5EF4-FFF2-40B4-BE49-F238E27FC236}">
                <a16:creationId xmlns:a16="http://schemas.microsoft.com/office/drawing/2014/main" id="{1799FB2D-9990-4950-A4E0-7B55E681751C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038" b="23361"/>
          <a:stretch/>
        </p:blipFill>
        <p:spPr>
          <a:xfrm>
            <a:off x="-9331" y="6437545"/>
            <a:ext cx="1109661" cy="643481"/>
          </a:xfrm>
          <a:prstGeom prst="rect">
            <a:avLst/>
          </a:prstGeom>
        </p:spPr>
      </p:pic>
      <p:pic>
        <p:nvPicPr>
          <p:cNvPr id="376" name="Picture 375">
            <a:extLst>
              <a:ext uri="{FF2B5EF4-FFF2-40B4-BE49-F238E27FC236}">
                <a16:creationId xmlns:a16="http://schemas.microsoft.com/office/drawing/2014/main" id="{DF9AC998-1E05-4683-B0A6-ED3A33280113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038" b="23361"/>
          <a:stretch/>
        </p:blipFill>
        <p:spPr>
          <a:xfrm>
            <a:off x="4432617" y="6437545"/>
            <a:ext cx="1109661" cy="643481"/>
          </a:xfrm>
          <a:prstGeom prst="rect">
            <a:avLst/>
          </a:prstGeom>
        </p:spPr>
      </p:pic>
      <p:pic>
        <p:nvPicPr>
          <p:cNvPr id="377" name="Picture 376">
            <a:extLst>
              <a:ext uri="{FF2B5EF4-FFF2-40B4-BE49-F238E27FC236}">
                <a16:creationId xmlns:a16="http://schemas.microsoft.com/office/drawing/2014/main" id="{798FC05F-86BD-4657-923B-2F2B5C5DF5A1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038" b="23361"/>
          <a:stretch/>
        </p:blipFill>
        <p:spPr>
          <a:xfrm>
            <a:off x="5543104" y="6437545"/>
            <a:ext cx="1109661" cy="643481"/>
          </a:xfrm>
          <a:prstGeom prst="rect">
            <a:avLst/>
          </a:prstGeom>
        </p:spPr>
      </p:pic>
      <p:pic>
        <p:nvPicPr>
          <p:cNvPr id="378" name="Picture 377">
            <a:extLst>
              <a:ext uri="{FF2B5EF4-FFF2-40B4-BE49-F238E27FC236}">
                <a16:creationId xmlns:a16="http://schemas.microsoft.com/office/drawing/2014/main" id="{DAC9FB4A-18C5-4922-90F6-432D4A110398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038" b="23361"/>
          <a:stretch/>
        </p:blipFill>
        <p:spPr>
          <a:xfrm>
            <a:off x="6653591" y="6437545"/>
            <a:ext cx="1109661" cy="643481"/>
          </a:xfrm>
          <a:prstGeom prst="rect">
            <a:avLst/>
          </a:prstGeom>
        </p:spPr>
      </p:pic>
      <p:sp>
        <p:nvSpPr>
          <p:cNvPr id="26" name="TextBox 25">
            <a:extLst>
              <a:ext uri="{FF2B5EF4-FFF2-40B4-BE49-F238E27FC236}">
                <a16:creationId xmlns:a16="http://schemas.microsoft.com/office/drawing/2014/main" id="{0CBE2EA7-1611-4C3D-9FB2-78902B0CC3EB}"/>
              </a:ext>
            </a:extLst>
          </p:cNvPr>
          <p:cNvSpPr txBox="1">
            <a:spLocks/>
          </p:cNvSpPr>
          <p:nvPr/>
        </p:nvSpPr>
        <p:spPr>
          <a:xfrm>
            <a:off x="8582515" y="5733674"/>
            <a:ext cx="3215785" cy="64348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5500" b="1" dirty="0">
                <a:solidFill>
                  <a:srgbClr val="E65D6D"/>
                </a:solidFill>
                <a:latin typeface="Bahnschrift SemiBold Condensed" panose="020B0502040204020203" pitchFamily="34" charset="0"/>
                <a:ea typeface="+mj-ea"/>
                <a:cs typeface="+mj-cs"/>
              </a:rPr>
              <a:t>C</a:t>
            </a:r>
            <a:r>
              <a:rPr lang="en-US" sz="5500" b="1" dirty="0">
                <a:solidFill>
                  <a:srgbClr val="FAFFFC"/>
                </a:solidFill>
                <a:latin typeface="Bahnschrift SemiBold Condensed" panose="020B0502040204020203" pitchFamily="34" charset="0"/>
                <a:ea typeface="+mj-ea"/>
                <a:cs typeface="+mj-cs"/>
              </a:rPr>
              <a:t> </a:t>
            </a:r>
            <a:r>
              <a:rPr lang="en-US" sz="5500" b="1" dirty="0">
                <a:solidFill>
                  <a:srgbClr val="91677D"/>
                </a:solidFill>
                <a:latin typeface="Bahnschrift SemiBold Condensed" panose="020B0502040204020203" pitchFamily="34" charset="0"/>
                <a:ea typeface="+mj-ea"/>
                <a:cs typeface="+mj-cs"/>
              </a:rPr>
              <a:t>O</a:t>
            </a:r>
            <a:r>
              <a:rPr lang="en-US" sz="5500" b="1" dirty="0">
                <a:solidFill>
                  <a:srgbClr val="FAFFFC"/>
                </a:solidFill>
                <a:latin typeface="Bahnschrift SemiBold Condensed" panose="020B0502040204020203" pitchFamily="34" charset="0"/>
                <a:ea typeface="+mj-ea"/>
                <a:cs typeface="+mj-cs"/>
              </a:rPr>
              <a:t> </a:t>
            </a:r>
            <a:r>
              <a:rPr lang="en-US" sz="5500" b="1" dirty="0">
                <a:solidFill>
                  <a:srgbClr val="FEA192"/>
                </a:solidFill>
                <a:latin typeface="Bahnschrift SemiBold Condensed" panose="020B0502040204020203" pitchFamily="34" charset="0"/>
                <a:ea typeface="+mj-ea"/>
                <a:cs typeface="+mj-cs"/>
              </a:rPr>
              <a:t>L</a:t>
            </a:r>
            <a:r>
              <a:rPr lang="en-US" sz="5500" b="1" dirty="0">
                <a:solidFill>
                  <a:srgbClr val="FAFFFC"/>
                </a:solidFill>
                <a:latin typeface="Bahnschrift SemiBold Condensed" panose="020B0502040204020203" pitchFamily="34" charset="0"/>
                <a:ea typeface="+mj-ea"/>
                <a:cs typeface="+mj-cs"/>
              </a:rPr>
              <a:t> </a:t>
            </a:r>
            <a:r>
              <a:rPr lang="en-US" sz="5500" b="1" dirty="0">
                <a:solidFill>
                  <a:srgbClr val="FDDAB2"/>
                </a:solidFill>
                <a:latin typeface="Bahnschrift SemiBold Condensed" panose="020B0502040204020203" pitchFamily="34" charset="0"/>
                <a:ea typeface="+mj-ea"/>
                <a:cs typeface="+mj-cs"/>
              </a:rPr>
              <a:t>O</a:t>
            </a:r>
            <a:r>
              <a:rPr lang="en-US" sz="5500" b="1" dirty="0">
                <a:solidFill>
                  <a:srgbClr val="FAFFFC"/>
                </a:solidFill>
                <a:latin typeface="Bahnschrift SemiBold Condensed" panose="020B0502040204020203" pitchFamily="34" charset="0"/>
                <a:ea typeface="+mj-ea"/>
                <a:cs typeface="+mj-cs"/>
              </a:rPr>
              <a:t> </a:t>
            </a:r>
            <a:r>
              <a:rPr lang="en-US" sz="5500" b="1" dirty="0">
                <a:solidFill>
                  <a:schemeClr val="bg1">
                    <a:lumMod val="85000"/>
                  </a:schemeClr>
                </a:solidFill>
                <a:latin typeface="Bahnschrift SemiBold Condensed" panose="020B0502040204020203" pitchFamily="34" charset="0"/>
                <a:ea typeface="+mj-ea"/>
                <a:cs typeface="+mj-cs"/>
              </a:rPr>
              <a:t>R</a:t>
            </a:r>
          </a:p>
        </p:txBody>
      </p:sp>
      <p:pic>
        <p:nvPicPr>
          <p:cNvPr id="375" name="Picture 374">
            <a:extLst>
              <a:ext uri="{FF2B5EF4-FFF2-40B4-BE49-F238E27FC236}">
                <a16:creationId xmlns:a16="http://schemas.microsoft.com/office/drawing/2014/main" id="{DBFDA05D-3B5B-428E-A07C-B7068DE82B63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038" b="23361"/>
          <a:stretch/>
        </p:blipFill>
        <p:spPr>
          <a:xfrm>
            <a:off x="7764078" y="6437545"/>
            <a:ext cx="1109661" cy="643481"/>
          </a:xfrm>
          <a:prstGeom prst="rect">
            <a:avLst/>
          </a:prstGeom>
        </p:spPr>
      </p:pic>
      <p:pic>
        <p:nvPicPr>
          <p:cNvPr id="374" name="Picture 373">
            <a:extLst>
              <a:ext uri="{FF2B5EF4-FFF2-40B4-BE49-F238E27FC236}">
                <a16:creationId xmlns:a16="http://schemas.microsoft.com/office/drawing/2014/main" id="{63275303-FC8D-4227-A48C-865C730F107B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038" b="23361"/>
          <a:stretch/>
        </p:blipFill>
        <p:spPr>
          <a:xfrm>
            <a:off x="8874565" y="6437546"/>
            <a:ext cx="1109661" cy="643480"/>
          </a:xfrm>
          <a:prstGeom prst="rect">
            <a:avLst/>
          </a:prstGeom>
        </p:spPr>
      </p:pic>
      <p:pic>
        <p:nvPicPr>
          <p:cNvPr id="373" name="Picture 372">
            <a:extLst>
              <a:ext uri="{FF2B5EF4-FFF2-40B4-BE49-F238E27FC236}">
                <a16:creationId xmlns:a16="http://schemas.microsoft.com/office/drawing/2014/main" id="{0D242D3E-45BE-40F0-9AFD-5DD87DDB9696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038" b="23361"/>
          <a:stretch/>
        </p:blipFill>
        <p:spPr>
          <a:xfrm>
            <a:off x="9985052" y="6437545"/>
            <a:ext cx="1109661" cy="643481"/>
          </a:xfrm>
          <a:prstGeom prst="rect">
            <a:avLst/>
          </a:prstGeom>
        </p:spPr>
      </p:pic>
      <p:pic>
        <p:nvPicPr>
          <p:cNvPr id="379" name="Picture 378">
            <a:extLst>
              <a:ext uri="{FF2B5EF4-FFF2-40B4-BE49-F238E27FC236}">
                <a16:creationId xmlns:a16="http://schemas.microsoft.com/office/drawing/2014/main" id="{53CB786C-9E40-4537-AA92-5DCC7B7680A3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038" b="23361"/>
          <a:stretch/>
        </p:blipFill>
        <p:spPr>
          <a:xfrm>
            <a:off x="11095535" y="6437545"/>
            <a:ext cx="1109661" cy="643481"/>
          </a:xfrm>
          <a:prstGeom prst="rect">
            <a:avLst/>
          </a:prstGeom>
        </p:spPr>
      </p:pic>
      <p:pic>
        <p:nvPicPr>
          <p:cNvPr id="36" name="Picture 35">
            <a:extLst>
              <a:ext uri="{FF2B5EF4-FFF2-40B4-BE49-F238E27FC236}">
                <a16:creationId xmlns:a16="http://schemas.microsoft.com/office/drawing/2014/main" id="{7C1987BE-FEF7-4E38-8647-09D66DF356B4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1059" r="2" b="27777"/>
          <a:stretch/>
        </p:blipFill>
        <p:spPr>
          <a:xfrm>
            <a:off x="-12700" y="1667199"/>
            <a:ext cx="6951589" cy="4762037"/>
          </a:xfrm>
          <a:prstGeom prst="rect">
            <a:avLst/>
          </a:prstGeom>
        </p:spPr>
      </p:pic>
      <p:pic>
        <p:nvPicPr>
          <p:cNvPr id="35" name="Picture 34">
            <a:extLst>
              <a:ext uri="{FF2B5EF4-FFF2-40B4-BE49-F238E27FC236}">
                <a16:creationId xmlns:a16="http://schemas.microsoft.com/office/drawing/2014/main" id="{AA208216-E36E-471A-A56C-05B94EC1C4BB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92" t="6447" b="39698"/>
          <a:stretch/>
        </p:blipFill>
        <p:spPr>
          <a:xfrm>
            <a:off x="6915201" y="7081026"/>
            <a:ext cx="265513" cy="216040"/>
          </a:xfrm>
          <a:custGeom>
            <a:avLst/>
            <a:gdLst/>
            <a:ahLst/>
            <a:cxnLst/>
            <a:rect l="l" t="t" r="r" b="b"/>
            <a:pathLst>
              <a:path w="8436340" h="6858000">
                <a:moveTo>
                  <a:pt x="6950358" y="3911316"/>
                </a:moveTo>
                <a:lnTo>
                  <a:pt x="6950358" y="3925503"/>
                </a:lnTo>
                <a:lnTo>
                  <a:pt x="6948404" y="3918409"/>
                </a:lnTo>
                <a:close/>
                <a:moveTo>
                  <a:pt x="890899" y="2071857"/>
                </a:moveTo>
                <a:cubicBezTo>
                  <a:pt x="890899" y="2071857"/>
                  <a:pt x="890899" y="2071857"/>
                  <a:pt x="4934362" y="2071857"/>
                </a:cubicBezTo>
                <a:cubicBezTo>
                  <a:pt x="5187625" y="2071857"/>
                  <a:pt x="5432153" y="2211072"/>
                  <a:pt x="5554418" y="2437296"/>
                </a:cubicBezTo>
                <a:cubicBezTo>
                  <a:pt x="5554418" y="2437296"/>
                  <a:pt x="5554418" y="2437296"/>
                  <a:pt x="7580515" y="5926372"/>
                </a:cubicBezTo>
                <a:cubicBezTo>
                  <a:pt x="7711513" y="6143896"/>
                  <a:pt x="7711513" y="6422327"/>
                  <a:pt x="7580515" y="6639850"/>
                </a:cubicBezTo>
                <a:cubicBezTo>
                  <a:pt x="7580515" y="6639850"/>
                  <a:pt x="7580515" y="6639850"/>
                  <a:pt x="7473670" y="6823844"/>
                </a:cubicBezTo>
                <a:lnTo>
                  <a:pt x="7453836" y="6858000"/>
                </a:lnTo>
                <a:lnTo>
                  <a:pt x="0" y="6858000"/>
                </a:lnTo>
                <a:lnTo>
                  <a:pt x="0" y="2890622"/>
                </a:lnTo>
                <a:lnTo>
                  <a:pt x="78831" y="2754282"/>
                </a:lnTo>
                <a:cubicBezTo>
                  <a:pt x="137995" y="2651956"/>
                  <a:pt x="199068" y="2546330"/>
                  <a:pt x="262110" y="2437296"/>
                </a:cubicBezTo>
                <a:cubicBezTo>
                  <a:pt x="393108" y="2211072"/>
                  <a:pt x="628904" y="2071857"/>
                  <a:pt x="890899" y="2071857"/>
                </a:cubicBezTo>
                <a:close/>
                <a:moveTo>
                  <a:pt x="6355444" y="753840"/>
                </a:moveTo>
                <a:cubicBezTo>
                  <a:pt x="6355444" y="753840"/>
                  <a:pt x="6355444" y="753840"/>
                  <a:pt x="7595013" y="753840"/>
                </a:cubicBezTo>
                <a:cubicBezTo>
                  <a:pt x="7672653" y="753840"/>
                  <a:pt x="7747616" y="796518"/>
                  <a:pt x="7785098" y="865869"/>
                </a:cubicBezTo>
                <a:cubicBezTo>
                  <a:pt x="7785098" y="865869"/>
                  <a:pt x="7785098" y="865869"/>
                  <a:pt x="8406222" y="1935484"/>
                </a:cubicBezTo>
                <a:cubicBezTo>
                  <a:pt x="8446380" y="2002169"/>
                  <a:pt x="8446380" y="2087523"/>
                  <a:pt x="8406222" y="2154207"/>
                </a:cubicBezTo>
                <a:cubicBezTo>
                  <a:pt x="8406222" y="2154207"/>
                  <a:pt x="8406222" y="2154207"/>
                  <a:pt x="7785098" y="3223823"/>
                </a:cubicBezTo>
                <a:cubicBezTo>
                  <a:pt x="7747616" y="3293174"/>
                  <a:pt x="7672653" y="3335852"/>
                  <a:pt x="7595013" y="3335852"/>
                </a:cubicBezTo>
                <a:cubicBezTo>
                  <a:pt x="7595013" y="3335852"/>
                  <a:pt x="7595013" y="3335852"/>
                  <a:pt x="6355444" y="3335852"/>
                </a:cubicBezTo>
                <a:cubicBezTo>
                  <a:pt x="6275127" y="3335852"/>
                  <a:pt x="6202841" y="3293174"/>
                  <a:pt x="6162682" y="3223823"/>
                </a:cubicBezTo>
                <a:cubicBezTo>
                  <a:pt x="6162682" y="3223823"/>
                  <a:pt x="6162682" y="3223823"/>
                  <a:pt x="5544237" y="2154207"/>
                </a:cubicBezTo>
                <a:cubicBezTo>
                  <a:pt x="5504078" y="2087523"/>
                  <a:pt x="5504078" y="2002169"/>
                  <a:pt x="5544237" y="1935484"/>
                </a:cubicBezTo>
                <a:cubicBezTo>
                  <a:pt x="5544237" y="1935484"/>
                  <a:pt x="5544237" y="1935484"/>
                  <a:pt x="6162682" y="865869"/>
                </a:cubicBezTo>
                <a:cubicBezTo>
                  <a:pt x="6202841" y="796518"/>
                  <a:pt x="6275127" y="753840"/>
                  <a:pt x="6355444" y="753840"/>
                </a:cubicBezTo>
                <a:close/>
                <a:moveTo>
                  <a:pt x="0" y="0"/>
                </a:moveTo>
                <a:lnTo>
                  <a:pt x="6535339" y="0"/>
                </a:lnTo>
                <a:lnTo>
                  <a:pt x="6421432" y="196155"/>
                </a:lnTo>
                <a:cubicBezTo>
                  <a:pt x="6196056" y="584267"/>
                  <a:pt x="5928944" y="1044253"/>
                  <a:pt x="5612367" y="1589421"/>
                </a:cubicBezTo>
                <a:cubicBezTo>
                  <a:pt x="5490102" y="1815646"/>
                  <a:pt x="5245573" y="1954861"/>
                  <a:pt x="4992310" y="1954861"/>
                </a:cubicBezTo>
                <a:cubicBezTo>
                  <a:pt x="4992310" y="1954861"/>
                  <a:pt x="4992310" y="1954861"/>
                  <a:pt x="948847" y="1954861"/>
                </a:cubicBezTo>
                <a:cubicBezTo>
                  <a:pt x="686852" y="1954861"/>
                  <a:pt x="451057" y="1815646"/>
                  <a:pt x="320058" y="1589421"/>
                </a:cubicBezTo>
                <a:cubicBezTo>
                  <a:pt x="320058" y="1589421"/>
                  <a:pt x="320058" y="1589421"/>
                  <a:pt x="4048" y="1042874"/>
                </a:cubicBezTo>
                <a:lnTo>
                  <a:pt x="0" y="1035874"/>
                </a:lnTo>
                <a:close/>
              </a:path>
            </a:pathLst>
          </a:custGeom>
        </p:spPr>
      </p:pic>
      <p:grpSp>
        <p:nvGrpSpPr>
          <p:cNvPr id="53" name="Group 52">
            <a:extLst>
              <a:ext uri="{FF2B5EF4-FFF2-40B4-BE49-F238E27FC236}">
                <a16:creationId xmlns:a16="http://schemas.microsoft.com/office/drawing/2014/main" id="{BCD97339-7C3F-4091-A527-92607B70E20F}"/>
              </a:ext>
            </a:extLst>
          </p:cNvPr>
          <p:cNvGrpSpPr/>
          <p:nvPr/>
        </p:nvGrpSpPr>
        <p:grpSpPr>
          <a:xfrm>
            <a:off x="10086743" y="1447445"/>
            <a:ext cx="2011828" cy="169608"/>
            <a:chOff x="533889" y="223388"/>
            <a:chExt cx="2011828" cy="169608"/>
          </a:xfrm>
        </p:grpSpPr>
        <p:sp>
          <p:nvSpPr>
            <p:cNvPr id="54" name="Rectangle 53">
              <a:extLst>
                <a:ext uri="{FF2B5EF4-FFF2-40B4-BE49-F238E27FC236}">
                  <a16:creationId xmlns:a16="http://schemas.microsoft.com/office/drawing/2014/main" id="{E024DF0B-FAF0-40D7-9939-A8ADC34893CB}"/>
                </a:ext>
              </a:extLst>
            </p:cNvPr>
            <p:cNvSpPr/>
            <p:nvPr/>
          </p:nvSpPr>
          <p:spPr>
            <a:xfrm>
              <a:off x="533889" y="225098"/>
              <a:ext cx="322363" cy="167898"/>
            </a:xfrm>
            <a:prstGeom prst="rect">
              <a:avLst/>
            </a:prstGeom>
            <a:solidFill>
              <a:srgbClr val="C9D9E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Rectangle 54">
              <a:extLst>
                <a:ext uri="{FF2B5EF4-FFF2-40B4-BE49-F238E27FC236}">
                  <a16:creationId xmlns:a16="http://schemas.microsoft.com/office/drawing/2014/main" id="{69FAB618-1503-4E89-9534-B69616771CF3}"/>
                </a:ext>
              </a:extLst>
            </p:cNvPr>
            <p:cNvSpPr/>
            <p:nvPr/>
          </p:nvSpPr>
          <p:spPr>
            <a:xfrm>
              <a:off x="871922" y="225098"/>
              <a:ext cx="322363" cy="167898"/>
            </a:xfrm>
            <a:prstGeom prst="rect">
              <a:avLst/>
            </a:prstGeom>
            <a:solidFill>
              <a:srgbClr val="94A5C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Rectangle 55">
              <a:extLst>
                <a:ext uri="{FF2B5EF4-FFF2-40B4-BE49-F238E27FC236}">
                  <a16:creationId xmlns:a16="http://schemas.microsoft.com/office/drawing/2014/main" id="{3205AF59-0D4B-41D3-9924-471DBC271CFC}"/>
                </a:ext>
              </a:extLst>
            </p:cNvPr>
            <p:cNvSpPr/>
            <p:nvPr/>
          </p:nvSpPr>
          <p:spPr>
            <a:xfrm>
              <a:off x="1547989" y="225098"/>
              <a:ext cx="322363" cy="167898"/>
            </a:xfrm>
            <a:prstGeom prst="rect">
              <a:avLst/>
            </a:prstGeom>
            <a:solidFill>
              <a:srgbClr val="E65D6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Rectangle 56">
              <a:extLst>
                <a:ext uri="{FF2B5EF4-FFF2-40B4-BE49-F238E27FC236}">
                  <a16:creationId xmlns:a16="http://schemas.microsoft.com/office/drawing/2014/main" id="{32687530-ACF5-47CD-952F-FC705525D83F}"/>
                </a:ext>
              </a:extLst>
            </p:cNvPr>
            <p:cNvSpPr/>
            <p:nvPr/>
          </p:nvSpPr>
          <p:spPr>
            <a:xfrm>
              <a:off x="1209955" y="225098"/>
              <a:ext cx="322363" cy="167898"/>
            </a:xfrm>
            <a:prstGeom prst="rect">
              <a:avLst/>
            </a:prstGeom>
            <a:solidFill>
              <a:srgbClr val="91677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Rectangle 57">
              <a:extLst>
                <a:ext uri="{FF2B5EF4-FFF2-40B4-BE49-F238E27FC236}">
                  <a16:creationId xmlns:a16="http://schemas.microsoft.com/office/drawing/2014/main" id="{04FC3488-2D99-4E17-97C2-49909A395628}"/>
                </a:ext>
              </a:extLst>
            </p:cNvPr>
            <p:cNvSpPr/>
            <p:nvPr/>
          </p:nvSpPr>
          <p:spPr>
            <a:xfrm>
              <a:off x="1886022" y="225098"/>
              <a:ext cx="322363" cy="167898"/>
            </a:xfrm>
            <a:prstGeom prst="rect">
              <a:avLst/>
            </a:prstGeom>
            <a:solidFill>
              <a:srgbClr val="FEA09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9" name="Rectangle 58">
              <a:extLst>
                <a:ext uri="{FF2B5EF4-FFF2-40B4-BE49-F238E27FC236}">
                  <a16:creationId xmlns:a16="http://schemas.microsoft.com/office/drawing/2014/main" id="{473E9C75-803E-4CBA-8F29-40D756F47C3E}"/>
                </a:ext>
              </a:extLst>
            </p:cNvPr>
            <p:cNvSpPr/>
            <p:nvPr/>
          </p:nvSpPr>
          <p:spPr>
            <a:xfrm>
              <a:off x="2223354" y="223388"/>
              <a:ext cx="322363" cy="167898"/>
            </a:xfrm>
            <a:prstGeom prst="rect">
              <a:avLst/>
            </a:prstGeom>
            <a:solidFill>
              <a:srgbClr val="F9DBB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79752927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bg1">
                <a:lumMod val="75000"/>
              </a:schemeClr>
            </a:gs>
            <a:gs pos="50000">
              <a:schemeClr val="bg1">
                <a:lumMod val="95000"/>
              </a:schemeClr>
            </a:gs>
            <a:gs pos="100000">
              <a:schemeClr val="bg1">
                <a:lumMod val="75000"/>
              </a:schemeClr>
            </a:gs>
          </a:gsLst>
          <a:lin ang="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" name="Picture 53">
            <a:extLst>
              <a:ext uri="{FF2B5EF4-FFF2-40B4-BE49-F238E27FC236}">
                <a16:creationId xmlns:a16="http://schemas.microsoft.com/office/drawing/2014/main" id="{A0A422B7-B41E-4EE4-8039-66C5CD53D43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30786" y="1679899"/>
            <a:ext cx="1551721" cy="2343859"/>
          </a:xfrm>
          <a:prstGeom prst="rect">
            <a:avLst/>
          </a:prstGeom>
          <a:ln w="15875">
            <a:noFill/>
          </a:ln>
        </p:spPr>
      </p:pic>
      <p:sp>
        <p:nvSpPr>
          <p:cNvPr id="368" name="Freeform: Shape 367">
            <a:extLst>
              <a:ext uri="{FF2B5EF4-FFF2-40B4-BE49-F238E27FC236}">
                <a16:creationId xmlns:a16="http://schemas.microsoft.com/office/drawing/2014/main" id="{E02F8FE3-EEBC-4128-8174-3AD63112AEA2}"/>
              </a:ext>
            </a:extLst>
          </p:cNvPr>
          <p:cNvSpPr/>
          <p:nvPr/>
        </p:nvSpPr>
        <p:spPr>
          <a:xfrm rot="1353143">
            <a:off x="9378715" y="-45199"/>
            <a:ext cx="3816345" cy="7507289"/>
          </a:xfrm>
          <a:custGeom>
            <a:avLst/>
            <a:gdLst>
              <a:gd name="connsiteX0" fmla="*/ 0 w 3816345"/>
              <a:gd name="connsiteY0" fmla="*/ 560146 h 7507289"/>
              <a:gd name="connsiteX1" fmla="*/ 1354227 w 3816345"/>
              <a:gd name="connsiteY1" fmla="*/ 0 h 7507289"/>
              <a:gd name="connsiteX2" fmla="*/ 3816345 w 3816345"/>
              <a:gd name="connsiteY2" fmla="*/ 5928741 h 7507289"/>
              <a:gd name="connsiteX3" fmla="*/ 0 w 3816345"/>
              <a:gd name="connsiteY3" fmla="*/ 7507289 h 75072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816345" h="7507289">
                <a:moveTo>
                  <a:pt x="0" y="560146"/>
                </a:moveTo>
                <a:lnTo>
                  <a:pt x="1354227" y="0"/>
                </a:lnTo>
                <a:lnTo>
                  <a:pt x="3816345" y="5928741"/>
                </a:lnTo>
                <a:lnTo>
                  <a:pt x="0" y="7507289"/>
                </a:lnTo>
                <a:close/>
              </a:path>
            </a:pathLst>
          </a:custGeom>
          <a:solidFill>
            <a:schemeClr val="tx1">
              <a:lumMod val="50000"/>
              <a:lumOff val="50000"/>
              <a:alpha val="7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tIns="91440" bIns="0" rtlCol="0" anchor="ctr">
            <a:noAutofit/>
          </a:bodyPr>
          <a:lstStyle/>
          <a:p>
            <a:pPr algn="ctr"/>
            <a:endParaRPr lang="en-US" sz="4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H Sarabun New" panose="020B0500040200020003" pitchFamily="34" charset="-34"/>
              <a:cs typeface="TH Sarabun New" panose="020B0500040200020003" pitchFamily="34" charset="-34"/>
            </a:endParaRPr>
          </a:p>
        </p:txBody>
      </p:sp>
      <p:pic>
        <p:nvPicPr>
          <p:cNvPr id="44" name="Picture 43">
            <a:extLst>
              <a:ext uri="{FF2B5EF4-FFF2-40B4-BE49-F238E27FC236}">
                <a16:creationId xmlns:a16="http://schemas.microsoft.com/office/drawing/2014/main" id="{E3CFA19A-E611-427E-AC86-3F5DEF25F378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038" b="7877"/>
          <a:stretch/>
        </p:blipFill>
        <p:spPr>
          <a:xfrm>
            <a:off x="9169871" y="0"/>
            <a:ext cx="1109661" cy="1667199"/>
          </a:xfrm>
          <a:prstGeom prst="rect">
            <a:avLst/>
          </a:prstGeom>
        </p:spPr>
      </p:pic>
      <p:pic>
        <p:nvPicPr>
          <p:cNvPr id="45" name="Picture 44">
            <a:extLst>
              <a:ext uri="{FF2B5EF4-FFF2-40B4-BE49-F238E27FC236}">
                <a16:creationId xmlns:a16="http://schemas.microsoft.com/office/drawing/2014/main" id="{D5C99D05-5F60-461E-B06B-DD84B194C07B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038" b="7877"/>
          <a:stretch/>
        </p:blipFill>
        <p:spPr>
          <a:xfrm>
            <a:off x="10278599" y="0"/>
            <a:ext cx="1109661" cy="1667199"/>
          </a:xfrm>
          <a:prstGeom prst="rect">
            <a:avLst/>
          </a:prstGeom>
        </p:spPr>
      </p:pic>
      <p:pic>
        <p:nvPicPr>
          <p:cNvPr id="46" name="Picture 45">
            <a:extLst>
              <a:ext uri="{FF2B5EF4-FFF2-40B4-BE49-F238E27FC236}">
                <a16:creationId xmlns:a16="http://schemas.microsoft.com/office/drawing/2014/main" id="{3CD8CB32-308B-4FAB-A499-CE6513A4E935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038" r="12083" b="7877"/>
          <a:stretch/>
        </p:blipFill>
        <p:spPr>
          <a:xfrm>
            <a:off x="11387327" y="0"/>
            <a:ext cx="804673" cy="1667199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C2A3D9DD-4D57-484C-9022-52F66958B8CC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877"/>
          <a:stretch/>
        </p:blipFill>
        <p:spPr>
          <a:xfrm>
            <a:off x="-9331" y="0"/>
            <a:ext cx="2524125" cy="1667199"/>
          </a:xfrm>
          <a:prstGeom prst="rect">
            <a:avLst/>
          </a:prstGeom>
        </p:spPr>
      </p:pic>
      <p:pic>
        <p:nvPicPr>
          <p:cNvPr id="38" name="Picture 37">
            <a:extLst>
              <a:ext uri="{FF2B5EF4-FFF2-40B4-BE49-F238E27FC236}">
                <a16:creationId xmlns:a16="http://schemas.microsoft.com/office/drawing/2014/main" id="{E85CD33B-F1E6-48BB-AF93-4E1E3BC12D5A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038" b="7877"/>
          <a:stretch/>
        </p:blipFill>
        <p:spPr>
          <a:xfrm>
            <a:off x="2517503" y="0"/>
            <a:ext cx="1109661" cy="1667199"/>
          </a:xfrm>
          <a:prstGeom prst="rect">
            <a:avLst/>
          </a:prstGeom>
        </p:spPr>
      </p:pic>
      <p:pic>
        <p:nvPicPr>
          <p:cNvPr id="39" name="Picture 38">
            <a:extLst>
              <a:ext uri="{FF2B5EF4-FFF2-40B4-BE49-F238E27FC236}">
                <a16:creationId xmlns:a16="http://schemas.microsoft.com/office/drawing/2014/main" id="{23B7E526-F47A-4EB7-AC56-9A03405826D0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038" b="7877"/>
          <a:stretch/>
        </p:blipFill>
        <p:spPr>
          <a:xfrm>
            <a:off x="3626231" y="0"/>
            <a:ext cx="1109661" cy="1667199"/>
          </a:xfrm>
          <a:prstGeom prst="rect">
            <a:avLst/>
          </a:prstGeom>
        </p:spPr>
      </p:pic>
      <p:pic>
        <p:nvPicPr>
          <p:cNvPr id="40" name="Picture 39">
            <a:extLst>
              <a:ext uri="{FF2B5EF4-FFF2-40B4-BE49-F238E27FC236}">
                <a16:creationId xmlns:a16="http://schemas.microsoft.com/office/drawing/2014/main" id="{2E2B3503-7614-43A7-8D51-879E3789752B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038" b="7877"/>
          <a:stretch/>
        </p:blipFill>
        <p:spPr>
          <a:xfrm>
            <a:off x="4734959" y="0"/>
            <a:ext cx="1109661" cy="1667199"/>
          </a:xfrm>
          <a:prstGeom prst="rect">
            <a:avLst/>
          </a:prstGeom>
        </p:spPr>
      </p:pic>
      <p:pic>
        <p:nvPicPr>
          <p:cNvPr id="41" name="Picture 40">
            <a:extLst>
              <a:ext uri="{FF2B5EF4-FFF2-40B4-BE49-F238E27FC236}">
                <a16:creationId xmlns:a16="http://schemas.microsoft.com/office/drawing/2014/main" id="{8755DB3D-C3D3-4CEF-B4CB-45D44347D7A9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038" b="7877"/>
          <a:stretch/>
        </p:blipFill>
        <p:spPr>
          <a:xfrm>
            <a:off x="5843687" y="0"/>
            <a:ext cx="1109661" cy="1667199"/>
          </a:xfrm>
          <a:prstGeom prst="rect">
            <a:avLst/>
          </a:prstGeom>
        </p:spPr>
      </p:pic>
      <p:pic>
        <p:nvPicPr>
          <p:cNvPr id="42" name="Picture 41">
            <a:extLst>
              <a:ext uri="{FF2B5EF4-FFF2-40B4-BE49-F238E27FC236}">
                <a16:creationId xmlns:a16="http://schemas.microsoft.com/office/drawing/2014/main" id="{BF0BFD6A-51BF-479E-B2FB-F2805512D9C2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038" b="7877"/>
          <a:stretch/>
        </p:blipFill>
        <p:spPr>
          <a:xfrm>
            <a:off x="6952415" y="0"/>
            <a:ext cx="1109661" cy="1667199"/>
          </a:xfrm>
          <a:prstGeom prst="rect">
            <a:avLst/>
          </a:prstGeom>
        </p:spPr>
      </p:pic>
      <p:pic>
        <p:nvPicPr>
          <p:cNvPr id="43" name="Picture 42">
            <a:extLst>
              <a:ext uri="{FF2B5EF4-FFF2-40B4-BE49-F238E27FC236}">
                <a16:creationId xmlns:a16="http://schemas.microsoft.com/office/drawing/2014/main" id="{6110B187-7435-4452-8105-8FFE88EA05ED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038" b="7877"/>
          <a:stretch/>
        </p:blipFill>
        <p:spPr>
          <a:xfrm>
            <a:off x="8061143" y="0"/>
            <a:ext cx="1109661" cy="1667199"/>
          </a:xfrm>
          <a:prstGeom prst="rect">
            <a:avLst/>
          </a:prstGeom>
        </p:spPr>
      </p:pic>
      <p:sp>
        <p:nvSpPr>
          <p:cNvPr id="362" name="Rectangle: Rounded Corners 361">
            <a:extLst>
              <a:ext uri="{FF2B5EF4-FFF2-40B4-BE49-F238E27FC236}">
                <a16:creationId xmlns:a16="http://schemas.microsoft.com/office/drawing/2014/main" id="{D540724C-B123-417A-8E8D-971F38BD662A}"/>
              </a:ext>
            </a:extLst>
          </p:cNvPr>
          <p:cNvSpPr/>
          <p:nvPr/>
        </p:nvSpPr>
        <p:spPr>
          <a:xfrm>
            <a:off x="1435121" y="503476"/>
            <a:ext cx="5205433" cy="796330"/>
          </a:xfrm>
          <a:prstGeom prst="roundRect">
            <a:avLst>
              <a:gd name="adj" fmla="val 50000"/>
            </a:avLst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bIns="0" rtlCol="0" anchor="ctr"/>
          <a:lstStyle/>
          <a:p>
            <a:pPr algn="ctr"/>
            <a:r>
              <a:rPr lang="en-US" sz="4800" dirty="0">
                <a:solidFill>
                  <a:srgbClr val="E2E2E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  <a:cs typeface="TH Kodchasal" panose="02000506000000020004" pitchFamily="2" charset="-34"/>
              </a:rPr>
              <a:t>The Power of</a:t>
            </a:r>
          </a:p>
        </p:txBody>
      </p:sp>
      <p:pic>
        <p:nvPicPr>
          <p:cNvPr id="369" name="Picture 368">
            <a:extLst>
              <a:ext uri="{FF2B5EF4-FFF2-40B4-BE49-F238E27FC236}">
                <a16:creationId xmlns:a16="http://schemas.microsoft.com/office/drawing/2014/main" id="{8757CD24-C6DC-4CE1-A718-878DD5DF13E7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038" b="23361"/>
          <a:stretch/>
        </p:blipFill>
        <p:spPr>
          <a:xfrm>
            <a:off x="3322130" y="6437545"/>
            <a:ext cx="1109661" cy="643481"/>
          </a:xfrm>
          <a:prstGeom prst="rect">
            <a:avLst/>
          </a:prstGeom>
        </p:spPr>
      </p:pic>
      <p:pic>
        <p:nvPicPr>
          <p:cNvPr id="370" name="Picture 369">
            <a:extLst>
              <a:ext uri="{FF2B5EF4-FFF2-40B4-BE49-F238E27FC236}">
                <a16:creationId xmlns:a16="http://schemas.microsoft.com/office/drawing/2014/main" id="{0CB8015E-BB8E-42BA-9B6F-053C4D0F7708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038" b="23361"/>
          <a:stretch/>
        </p:blipFill>
        <p:spPr>
          <a:xfrm>
            <a:off x="2211643" y="6437545"/>
            <a:ext cx="1109661" cy="643481"/>
          </a:xfrm>
          <a:prstGeom prst="rect">
            <a:avLst/>
          </a:prstGeom>
        </p:spPr>
      </p:pic>
      <p:pic>
        <p:nvPicPr>
          <p:cNvPr id="371" name="Picture 370">
            <a:extLst>
              <a:ext uri="{FF2B5EF4-FFF2-40B4-BE49-F238E27FC236}">
                <a16:creationId xmlns:a16="http://schemas.microsoft.com/office/drawing/2014/main" id="{017C7C8E-BF4D-424F-B2C2-B4AE253B17A0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038" b="23361"/>
          <a:stretch/>
        </p:blipFill>
        <p:spPr>
          <a:xfrm>
            <a:off x="1101156" y="6437545"/>
            <a:ext cx="1109661" cy="643481"/>
          </a:xfrm>
          <a:prstGeom prst="rect">
            <a:avLst/>
          </a:prstGeom>
        </p:spPr>
      </p:pic>
      <p:pic>
        <p:nvPicPr>
          <p:cNvPr id="372" name="Picture 371">
            <a:extLst>
              <a:ext uri="{FF2B5EF4-FFF2-40B4-BE49-F238E27FC236}">
                <a16:creationId xmlns:a16="http://schemas.microsoft.com/office/drawing/2014/main" id="{1799FB2D-9990-4950-A4E0-7B55E681751C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038" b="23361"/>
          <a:stretch/>
        </p:blipFill>
        <p:spPr>
          <a:xfrm>
            <a:off x="-9331" y="6437545"/>
            <a:ext cx="1109661" cy="643481"/>
          </a:xfrm>
          <a:prstGeom prst="rect">
            <a:avLst/>
          </a:prstGeom>
        </p:spPr>
      </p:pic>
      <p:pic>
        <p:nvPicPr>
          <p:cNvPr id="376" name="Picture 375">
            <a:extLst>
              <a:ext uri="{FF2B5EF4-FFF2-40B4-BE49-F238E27FC236}">
                <a16:creationId xmlns:a16="http://schemas.microsoft.com/office/drawing/2014/main" id="{DF9AC998-1E05-4683-B0A6-ED3A33280113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038" b="23361"/>
          <a:stretch/>
        </p:blipFill>
        <p:spPr>
          <a:xfrm>
            <a:off x="4432617" y="6437545"/>
            <a:ext cx="1109661" cy="643481"/>
          </a:xfrm>
          <a:prstGeom prst="rect">
            <a:avLst/>
          </a:prstGeom>
        </p:spPr>
      </p:pic>
      <p:pic>
        <p:nvPicPr>
          <p:cNvPr id="377" name="Picture 376">
            <a:extLst>
              <a:ext uri="{FF2B5EF4-FFF2-40B4-BE49-F238E27FC236}">
                <a16:creationId xmlns:a16="http://schemas.microsoft.com/office/drawing/2014/main" id="{798FC05F-86BD-4657-923B-2F2B5C5DF5A1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038" b="23361"/>
          <a:stretch/>
        </p:blipFill>
        <p:spPr>
          <a:xfrm>
            <a:off x="5543104" y="6437545"/>
            <a:ext cx="1109661" cy="643481"/>
          </a:xfrm>
          <a:prstGeom prst="rect">
            <a:avLst/>
          </a:prstGeom>
        </p:spPr>
      </p:pic>
      <p:pic>
        <p:nvPicPr>
          <p:cNvPr id="378" name="Picture 377">
            <a:extLst>
              <a:ext uri="{FF2B5EF4-FFF2-40B4-BE49-F238E27FC236}">
                <a16:creationId xmlns:a16="http://schemas.microsoft.com/office/drawing/2014/main" id="{DAC9FB4A-18C5-4922-90F6-432D4A110398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038" b="23361"/>
          <a:stretch/>
        </p:blipFill>
        <p:spPr>
          <a:xfrm>
            <a:off x="6653591" y="6437545"/>
            <a:ext cx="1109661" cy="643481"/>
          </a:xfrm>
          <a:prstGeom prst="rect">
            <a:avLst/>
          </a:prstGeom>
        </p:spPr>
      </p:pic>
      <p:pic>
        <p:nvPicPr>
          <p:cNvPr id="375" name="Picture 374">
            <a:extLst>
              <a:ext uri="{FF2B5EF4-FFF2-40B4-BE49-F238E27FC236}">
                <a16:creationId xmlns:a16="http://schemas.microsoft.com/office/drawing/2014/main" id="{DBFDA05D-3B5B-428E-A07C-B7068DE82B63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038" b="23361"/>
          <a:stretch/>
        </p:blipFill>
        <p:spPr>
          <a:xfrm>
            <a:off x="7764078" y="6437545"/>
            <a:ext cx="1109661" cy="643481"/>
          </a:xfrm>
          <a:prstGeom prst="rect">
            <a:avLst/>
          </a:prstGeom>
        </p:spPr>
      </p:pic>
      <p:pic>
        <p:nvPicPr>
          <p:cNvPr id="374" name="Picture 373">
            <a:extLst>
              <a:ext uri="{FF2B5EF4-FFF2-40B4-BE49-F238E27FC236}">
                <a16:creationId xmlns:a16="http://schemas.microsoft.com/office/drawing/2014/main" id="{63275303-FC8D-4227-A48C-865C730F107B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038" b="23361"/>
          <a:stretch/>
        </p:blipFill>
        <p:spPr>
          <a:xfrm>
            <a:off x="8874565" y="6437546"/>
            <a:ext cx="1109661" cy="643480"/>
          </a:xfrm>
          <a:prstGeom prst="rect">
            <a:avLst/>
          </a:prstGeom>
        </p:spPr>
      </p:pic>
      <p:pic>
        <p:nvPicPr>
          <p:cNvPr id="373" name="Picture 372">
            <a:extLst>
              <a:ext uri="{FF2B5EF4-FFF2-40B4-BE49-F238E27FC236}">
                <a16:creationId xmlns:a16="http://schemas.microsoft.com/office/drawing/2014/main" id="{0D242D3E-45BE-40F0-9AFD-5DD87DDB9696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038" b="23361"/>
          <a:stretch/>
        </p:blipFill>
        <p:spPr>
          <a:xfrm>
            <a:off x="9985052" y="6437545"/>
            <a:ext cx="1109661" cy="643481"/>
          </a:xfrm>
          <a:prstGeom prst="rect">
            <a:avLst/>
          </a:prstGeom>
        </p:spPr>
      </p:pic>
      <p:pic>
        <p:nvPicPr>
          <p:cNvPr id="379" name="Picture 378">
            <a:extLst>
              <a:ext uri="{FF2B5EF4-FFF2-40B4-BE49-F238E27FC236}">
                <a16:creationId xmlns:a16="http://schemas.microsoft.com/office/drawing/2014/main" id="{53CB786C-9E40-4537-AA92-5DCC7B7680A3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038" b="23361"/>
          <a:stretch/>
        </p:blipFill>
        <p:spPr>
          <a:xfrm>
            <a:off x="11095535" y="6437545"/>
            <a:ext cx="1109661" cy="643481"/>
          </a:xfrm>
          <a:prstGeom prst="rect">
            <a:avLst/>
          </a:prstGeom>
        </p:spPr>
      </p:pic>
      <p:pic>
        <p:nvPicPr>
          <p:cNvPr id="34" name="Picture 33">
            <a:extLst>
              <a:ext uri="{FF2B5EF4-FFF2-40B4-BE49-F238E27FC236}">
                <a16:creationId xmlns:a16="http://schemas.microsoft.com/office/drawing/2014/main" id="{82033615-6193-4972-976C-3780555F11A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147" y="1679899"/>
            <a:ext cx="2343859" cy="2343859"/>
          </a:xfrm>
          <a:prstGeom prst="rect">
            <a:avLst/>
          </a:prstGeom>
          <a:ln w="15875">
            <a:noFill/>
          </a:ln>
        </p:spPr>
      </p:pic>
      <p:pic>
        <p:nvPicPr>
          <p:cNvPr id="35" name="Picture 34">
            <a:extLst>
              <a:ext uri="{FF2B5EF4-FFF2-40B4-BE49-F238E27FC236}">
                <a16:creationId xmlns:a16="http://schemas.microsoft.com/office/drawing/2014/main" id="{CB97A8D4-8BBD-4BDE-BE68-AA2DFF14D111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89992" y="1679899"/>
            <a:ext cx="2343859" cy="2343859"/>
          </a:xfrm>
          <a:prstGeom prst="rect">
            <a:avLst/>
          </a:prstGeom>
          <a:ln w="15875">
            <a:noFill/>
          </a:ln>
        </p:spPr>
      </p:pic>
      <p:pic>
        <p:nvPicPr>
          <p:cNvPr id="53" name="Picture 52">
            <a:extLst>
              <a:ext uri="{FF2B5EF4-FFF2-40B4-BE49-F238E27FC236}">
                <a16:creationId xmlns:a16="http://schemas.microsoft.com/office/drawing/2014/main" id="{27F6C323-5F57-47B9-8D6E-31E4F96619C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064837" y="1679899"/>
            <a:ext cx="2434963" cy="2343859"/>
          </a:xfrm>
          <a:prstGeom prst="rect">
            <a:avLst/>
          </a:prstGeom>
          <a:ln w="15875">
            <a:noFill/>
          </a:ln>
        </p:spPr>
      </p:pic>
      <p:pic>
        <p:nvPicPr>
          <p:cNvPr id="55" name="Picture 54">
            <a:extLst>
              <a:ext uri="{FF2B5EF4-FFF2-40B4-BE49-F238E27FC236}">
                <a16:creationId xmlns:a16="http://schemas.microsoft.com/office/drawing/2014/main" id="{DBD318AF-F503-4B11-A7DF-E2CB2B40187E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313491" y="1262212"/>
            <a:ext cx="2771202" cy="2761546"/>
          </a:xfrm>
          <a:prstGeom prst="rect">
            <a:avLst/>
          </a:prstGeom>
          <a:ln w="15875">
            <a:noFill/>
          </a:ln>
        </p:spPr>
      </p:pic>
      <p:pic>
        <p:nvPicPr>
          <p:cNvPr id="56" name="Picture 55">
            <a:extLst>
              <a:ext uri="{FF2B5EF4-FFF2-40B4-BE49-F238E27FC236}">
                <a16:creationId xmlns:a16="http://schemas.microsoft.com/office/drawing/2014/main" id="{C6D7EA6B-8A1A-4D41-8C8E-5AE3EB6EE47F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67663" y="4093686"/>
            <a:ext cx="2558563" cy="2343859"/>
          </a:xfrm>
          <a:prstGeom prst="rect">
            <a:avLst/>
          </a:prstGeom>
          <a:ln w="15875">
            <a:noFill/>
          </a:ln>
        </p:spPr>
      </p:pic>
      <p:pic>
        <p:nvPicPr>
          <p:cNvPr id="57" name="Picture 56">
            <a:extLst>
              <a:ext uri="{FF2B5EF4-FFF2-40B4-BE49-F238E27FC236}">
                <a16:creationId xmlns:a16="http://schemas.microsoft.com/office/drawing/2014/main" id="{AA58BE06-978A-4D20-8C76-BF84DE24C324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367169" y="4553527"/>
            <a:ext cx="1857760" cy="1884018"/>
          </a:xfrm>
          <a:prstGeom prst="rect">
            <a:avLst/>
          </a:prstGeom>
          <a:ln w="15875">
            <a:noFill/>
          </a:ln>
        </p:spPr>
      </p:pic>
      <p:pic>
        <p:nvPicPr>
          <p:cNvPr id="59" name="Picture 58">
            <a:extLst>
              <a:ext uri="{FF2B5EF4-FFF2-40B4-BE49-F238E27FC236}">
                <a16:creationId xmlns:a16="http://schemas.microsoft.com/office/drawing/2014/main" id="{776DB6B5-5C9E-41FA-9D2D-E794A9968CFC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665872" y="4244024"/>
            <a:ext cx="2184919" cy="2193521"/>
          </a:xfrm>
          <a:prstGeom prst="rect">
            <a:avLst/>
          </a:prstGeom>
          <a:ln w="15875">
            <a:solidFill>
              <a:schemeClr val="tx1">
                <a:lumMod val="65000"/>
                <a:lumOff val="35000"/>
              </a:schemeClr>
            </a:solidFill>
          </a:ln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16FD83BE-0DAD-444A-A9C6-55E20BDC0815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42657" y="4215024"/>
            <a:ext cx="1481680" cy="2222521"/>
          </a:xfrm>
          <a:prstGeom prst="rect">
            <a:avLst/>
          </a:prstGeom>
        </p:spPr>
      </p:pic>
      <p:pic>
        <p:nvPicPr>
          <p:cNvPr id="58" name="Picture 57">
            <a:extLst>
              <a:ext uri="{FF2B5EF4-FFF2-40B4-BE49-F238E27FC236}">
                <a16:creationId xmlns:a16="http://schemas.microsoft.com/office/drawing/2014/main" id="{67F6CD53-93DA-45C6-BAAD-C2809A3EDC83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8291734" y="4553527"/>
            <a:ext cx="1609979" cy="1884018"/>
          </a:xfrm>
          <a:prstGeom prst="rect">
            <a:avLst/>
          </a:prstGeom>
          <a:ln w="15875">
            <a:noFill/>
          </a:ln>
        </p:spPr>
      </p:pic>
    </p:spTree>
    <p:extLst>
      <p:ext uri="{BB962C8B-B14F-4D97-AF65-F5344CB8AC3E}">
        <p14:creationId xmlns:p14="http://schemas.microsoft.com/office/powerpoint/2010/main" val="200587558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bg1">
                <a:lumMod val="85000"/>
              </a:schemeClr>
            </a:gs>
            <a:gs pos="50000">
              <a:schemeClr val="bg1">
                <a:lumMod val="95000"/>
              </a:schemeClr>
            </a:gs>
            <a:gs pos="100000">
              <a:schemeClr val="bg1">
                <a:lumMod val="85000"/>
              </a:schemeClr>
            </a:gs>
          </a:gsLst>
          <a:lin ang="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" name="Freeform: Shape 367">
            <a:extLst>
              <a:ext uri="{FF2B5EF4-FFF2-40B4-BE49-F238E27FC236}">
                <a16:creationId xmlns:a16="http://schemas.microsoft.com/office/drawing/2014/main" id="{E02F8FE3-EEBC-4128-8174-3AD63112AEA2}"/>
              </a:ext>
            </a:extLst>
          </p:cNvPr>
          <p:cNvSpPr/>
          <p:nvPr/>
        </p:nvSpPr>
        <p:spPr>
          <a:xfrm rot="1353143">
            <a:off x="9378715" y="-70599"/>
            <a:ext cx="3816345" cy="7507289"/>
          </a:xfrm>
          <a:custGeom>
            <a:avLst/>
            <a:gdLst>
              <a:gd name="connsiteX0" fmla="*/ 0 w 3816345"/>
              <a:gd name="connsiteY0" fmla="*/ 560146 h 7507289"/>
              <a:gd name="connsiteX1" fmla="*/ 1354227 w 3816345"/>
              <a:gd name="connsiteY1" fmla="*/ 0 h 7507289"/>
              <a:gd name="connsiteX2" fmla="*/ 3816345 w 3816345"/>
              <a:gd name="connsiteY2" fmla="*/ 5928741 h 7507289"/>
              <a:gd name="connsiteX3" fmla="*/ 0 w 3816345"/>
              <a:gd name="connsiteY3" fmla="*/ 7507289 h 75072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816345" h="7507289">
                <a:moveTo>
                  <a:pt x="0" y="560146"/>
                </a:moveTo>
                <a:lnTo>
                  <a:pt x="1354227" y="0"/>
                </a:lnTo>
                <a:lnTo>
                  <a:pt x="3816345" y="5928741"/>
                </a:lnTo>
                <a:lnTo>
                  <a:pt x="0" y="7507289"/>
                </a:lnTo>
                <a:close/>
              </a:path>
            </a:pathLst>
          </a:custGeom>
          <a:gradFill>
            <a:gsLst>
              <a:gs pos="0">
                <a:schemeClr val="tx1">
                  <a:lumMod val="65000"/>
                  <a:lumOff val="35000"/>
                  <a:alpha val="20000"/>
                </a:schemeClr>
              </a:gs>
              <a:gs pos="100000">
                <a:schemeClr val="tx1">
                  <a:lumMod val="65000"/>
                  <a:lumOff val="35000"/>
                  <a:alpha val="20000"/>
                </a:schemeClr>
              </a:gs>
            </a:gsLst>
            <a:lin ang="0" scaled="1"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tIns="91440" bIns="0" rtlCol="0" anchor="ctr">
            <a:noAutofit/>
          </a:bodyPr>
          <a:lstStyle/>
          <a:p>
            <a:pPr algn="ctr"/>
            <a:endParaRPr lang="en-US" sz="4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H Sarabun New" panose="020B0500040200020003" pitchFamily="34" charset="-34"/>
              <a:cs typeface="TH Sarabun New" panose="020B0500040200020003" pitchFamily="34" charset="-34"/>
            </a:endParaRPr>
          </a:p>
        </p:txBody>
      </p:sp>
      <p:pic>
        <p:nvPicPr>
          <p:cNvPr id="44" name="Picture 43">
            <a:extLst>
              <a:ext uri="{FF2B5EF4-FFF2-40B4-BE49-F238E27FC236}">
                <a16:creationId xmlns:a16="http://schemas.microsoft.com/office/drawing/2014/main" id="{E3CFA19A-E611-427E-AC86-3F5DEF25F378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038" b="7877"/>
          <a:stretch/>
        </p:blipFill>
        <p:spPr>
          <a:xfrm>
            <a:off x="9169871" y="0"/>
            <a:ext cx="1109661" cy="1667199"/>
          </a:xfrm>
          <a:prstGeom prst="rect">
            <a:avLst/>
          </a:prstGeom>
        </p:spPr>
      </p:pic>
      <p:pic>
        <p:nvPicPr>
          <p:cNvPr id="45" name="Picture 44">
            <a:extLst>
              <a:ext uri="{FF2B5EF4-FFF2-40B4-BE49-F238E27FC236}">
                <a16:creationId xmlns:a16="http://schemas.microsoft.com/office/drawing/2014/main" id="{D5C99D05-5F60-461E-B06B-DD84B194C07B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038" b="7877"/>
          <a:stretch/>
        </p:blipFill>
        <p:spPr>
          <a:xfrm>
            <a:off x="10278599" y="0"/>
            <a:ext cx="1109661" cy="1667199"/>
          </a:xfrm>
          <a:prstGeom prst="rect">
            <a:avLst/>
          </a:prstGeom>
        </p:spPr>
      </p:pic>
      <p:pic>
        <p:nvPicPr>
          <p:cNvPr id="46" name="Picture 45">
            <a:extLst>
              <a:ext uri="{FF2B5EF4-FFF2-40B4-BE49-F238E27FC236}">
                <a16:creationId xmlns:a16="http://schemas.microsoft.com/office/drawing/2014/main" id="{3CD8CB32-308B-4FAB-A499-CE6513A4E935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038" r="12083" b="7877"/>
          <a:stretch/>
        </p:blipFill>
        <p:spPr>
          <a:xfrm>
            <a:off x="11387327" y="0"/>
            <a:ext cx="804673" cy="1667199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C2A3D9DD-4D57-484C-9022-52F66958B8CC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877"/>
          <a:stretch/>
        </p:blipFill>
        <p:spPr>
          <a:xfrm>
            <a:off x="-9331" y="0"/>
            <a:ext cx="2524125" cy="1667199"/>
          </a:xfrm>
          <a:prstGeom prst="rect">
            <a:avLst/>
          </a:prstGeom>
        </p:spPr>
      </p:pic>
      <p:pic>
        <p:nvPicPr>
          <p:cNvPr id="38" name="Picture 37">
            <a:extLst>
              <a:ext uri="{FF2B5EF4-FFF2-40B4-BE49-F238E27FC236}">
                <a16:creationId xmlns:a16="http://schemas.microsoft.com/office/drawing/2014/main" id="{E85CD33B-F1E6-48BB-AF93-4E1E3BC12D5A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038" b="7877"/>
          <a:stretch/>
        </p:blipFill>
        <p:spPr>
          <a:xfrm>
            <a:off x="2517503" y="0"/>
            <a:ext cx="1109661" cy="1667199"/>
          </a:xfrm>
          <a:prstGeom prst="rect">
            <a:avLst/>
          </a:prstGeom>
        </p:spPr>
      </p:pic>
      <p:pic>
        <p:nvPicPr>
          <p:cNvPr id="39" name="Picture 38">
            <a:extLst>
              <a:ext uri="{FF2B5EF4-FFF2-40B4-BE49-F238E27FC236}">
                <a16:creationId xmlns:a16="http://schemas.microsoft.com/office/drawing/2014/main" id="{23B7E526-F47A-4EB7-AC56-9A03405826D0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038" b="7877"/>
          <a:stretch/>
        </p:blipFill>
        <p:spPr>
          <a:xfrm>
            <a:off x="3626231" y="0"/>
            <a:ext cx="1109661" cy="1667199"/>
          </a:xfrm>
          <a:prstGeom prst="rect">
            <a:avLst/>
          </a:prstGeom>
        </p:spPr>
      </p:pic>
      <p:pic>
        <p:nvPicPr>
          <p:cNvPr id="40" name="Picture 39">
            <a:extLst>
              <a:ext uri="{FF2B5EF4-FFF2-40B4-BE49-F238E27FC236}">
                <a16:creationId xmlns:a16="http://schemas.microsoft.com/office/drawing/2014/main" id="{2E2B3503-7614-43A7-8D51-879E3789752B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038" b="7877"/>
          <a:stretch/>
        </p:blipFill>
        <p:spPr>
          <a:xfrm>
            <a:off x="4734959" y="0"/>
            <a:ext cx="1109661" cy="1667199"/>
          </a:xfrm>
          <a:prstGeom prst="rect">
            <a:avLst/>
          </a:prstGeom>
        </p:spPr>
      </p:pic>
      <p:pic>
        <p:nvPicPr>
          <p:cNvPr id="41" name="Picture 40">
            <a:extLst>
              <a:ext uri="{FF2B5EF4-FFF2-40B4-BE49-F238E27FC236}">
                <a16:creationId xmlns:a16="http://schemas.microsoft.com/office/drawing/2014/main" id="{8755DB3D-C3D3-4CEF-B4CB-45D44347D7A9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038" b="7877"/>
          <a:stretch/>
        </p:blipFill>
        <p:spPr>
          <a:xfrm>
            <a:off x="5843687" y="0"/>
            <a:ext cx="1109661" cy="1667199"/>
          </a:xfrm>
          <a:prstGeom prst="rect">
            <a:avLst/>
          </a:prstGeom>
        </p:spPr>
      </p:pic>
      <p:pic>
        <p:nvPicPr>
          <p:cNvPr id="42" name="Picture 41">
            <a:extLst>
              <a:ext uri="{FF2B5EF4-FFF2-40B4-BE49-F238E27FC236}">
                <a16:creationId xmlns:a16="http://schemas.microsoft.com/office/drawing/2014/main" id="{BF0BFD6A-51BF-479E-B2FB-F2805512D9C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038" b="7877"/>
          <a:stretch/>
        </p:blipFill>
        <p:spPr>
          <a:xfrm>
            <a:off x="6952415" y="0"/>
            <a:ext cx="1109661" cy="1667199"/>
          </a:xfrm>
          <a:prstGeom prst="rect">
            <a:avLst/>
          </a:prstGeom>
        </p:spPr>
      </p:pic>
      <p:pic>
        <p:nvPicPr>
          <p:cNvPr id="43" name="Picture 42">
            <a:extLst>
              <a:ext uri="{FF2B5EF4-FFF2-40B4-BE49-F238E27FC236}">
                <a16:creationId xmlns:a16="http://schemas.microsoft.com/office/drawing/2014/main" id="{6110B187-7435-4452-8105-8FFE88EA05ED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038" b="7877"/>
          <a:stretch/>
        </p:blipFill>
        <p:spPr>
          <a:xfrm>
            <a:off x="8061143" y="0"/>
            <a:ext cx="1109661" cy="1667199"/>
          </a:xfrm>
          <a:prstGeom prst="rect">
            <a:avLst/>
          </a:prstGeom>
        </p:spPr>
      </p:pic>
      <p:sp>
        <p:nvSpPr>
          <p:cNvPr id="362" name="Rectangle: Rounded Corners 361">
            <a:extLst>
              <a:ext uri="{FF2B5EF4-FFF2-40B4-BE49-F238E27FC236}">
                <a16:creationId xmlns:a16="http://schemas.microsoft.com/office/drawing/2014/main" id="{D540724C-B123-417A-8E8D-971F38BD662A}"/>
              </a:ext>
            </a:extLst>
          </p:cNvPr>
          <p:cNvSpPr/>
          <p:nvPr/>
        </p:nvSpPr>
        <p:spPr>
          <a:xfrm>
            <a:off x="1435121" y="503476"/>
            <a:ext cx="5205433" cy="796330"/>
          </a:xfrm>
          <a:prstGeom prst="roundRect">
            <a:avLst>
              <a:gd name="adj" fmla="val 50000"/>
            </a:avLst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bIns="0" rtlCol="0" anchor="ctr"/>
          <a:lstStyle/>
          <a:p>
            <a:pPr algn="ctr"/>
            <a:r>
              <a:rPr lang="en-US" sz="4800" dirty="0">
                <a:solidFill>
                  <a:srgbClr val="E2E2E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  <a:cs typeface="TH Kodchasal" panose="02000506000000020004" pitchFamily="2" charset="-34"/>
              </a:rPr>
              <a:t>The Power of</a:t>
            </a:r>
          </a:p>
        </p:txBody>
      </p:sp>
      <p:grpSp>
        <p:nvGrpSpPr>
          <p:cNvPr id="326" name="Group 325">
            <a:extLst>
              <a:ext uri="{FF2B5EF4-FFF2-40B4-BE49-F238E27FC236}">
                <a16:creationId xmlns:a16="http://schemas.microsoft.com/office/drawing/2014/main" id="{1BBE1993-92A9-4D4A-AFA2-EFBE11A2B4C2}"/>
              </a:ext>
            </a:extLst>
          </p:cNvPr>
          <p:cNvGrpSpPr/>
          <p:nvPr/>
        </p:nvGrpSpPr>
        <p:grpSpPr>
          <a:xfrm>
            <a:off x="-665123" y="2819401"/>
            <a:ext cx="621088" cy="872518"/>
            <a:chOff x="-388930" y="2255164"/>
            <a:chExt cx="1835337" cy="2578325"/>
          </a:xfrm>
        </p:grpSpPr>
        <p:grpSp>
          <p:nvGrpSpPr>
            <p:cNvPr id="332" name="Group 331">
              <a:extLst>
                <a:ext uri="{FF2B5EF4-FFF2-40B4-BE49-F238E27FC236}">
                  <a16:creationId xmlns:a16="http://schemas.microsoft.com/office/drawing/2014/main" id="{B07C7E72-346F-4769-9E69-0AB96424E9FA}"/>
                </a:ext>
              </a:extLst>
            </p:cNvPr>
            <p:cNvGrpSpPr/>
            <p:nvPr/>
          </p:nvGrpSpPr>
          <p:grpSpPr>
            <a:xfrm>
              <a:off x="623534" y="2255164"/>
              <a:ext cx="822873" cy="822873"/>
              <a:chOff x="4536876" y="1558562"/>
              <a:chExt cx="1342554" cy="1342554"/>
            </a:xfrm>
          </p:grpSpPr>
          <p:sp>
            <p:nvSpPr>
              <p:cNvPr id="395" name="Rectangle: Rounded Corners 394">
                <a:extLst>
                  <a:ext uri="{FF2B5EF4-FFF2-40B4-BE49-F238E27FC236}">
                    <a16:creationId xmlns:a16="http://schemas.microsoft.com/office/drawing/2014/main" id="{3C26CC62-C785-4D6E-B154-27DB1AFEC286}"/>
                  </a:ext>
                </a:extLst>
              </p:cNvPr>
              <p:cNvSpPr/>
              <p:nvPr/>
            </p:nvSpPr>
            <p:spPr>
              <a:xfrm>
                <a:off x="4536876" y="1558562"/>
                <a:ext cx="1342554" cy="1342554"/>
              </a:xfrm>
              <a:prstGeom prst="roundRect">
                <a:avLst>
                  <a:gd name="adj" fmla="val 10267"/>
                </a:avLst>
              </a:prstGeom>
              <a:solidFill>
                <a:schemeClr val="tx1">
                  <a:lumMod val="50000"/>
                  <a:lumOff val="50000"/>
                </a:schemeClr>
              </a:solidFill>
              <a:ln>
                <a:noFill/>
              </a:ln>
              <a:effectLst>
                <a:softEdge rad="1397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grpSp>
            <p:nvGrpSpPr>
              <p:cNvPr id="396" name="Group 395">
                <a:extLst>
                  <a:ext uri="{FF2B5EF4-FFF2-40B4-BE49-F238E27FC236}">
                    <a16:creationId xmlns:a16="http://schemas.microsoft.com/office/drawing/2014/main" id="{A7E3EB4D-CBF6-4B83-B7BD-3C23EAACD90B}"/>
                  </a:ext>
                </a:extLst>
              </p:cNvPr>
              <p:cNvGrpSpPr/>
              <p:nvPr/>
            </p:nvGrpSpPr>
            <p:grpSpPr>
              <a:xfrm>
                <a:off x="4723098" y="1655974"/>
                <a:ext cx="1078302" cy="1078302"/>
                <a:chOff x="4723098" y="1655974"/>
                <a:chExt cx="1078302" cy="1078302"/>
              </a:xfrm>
            </p:grpSpPr>
            <p:sp>
              <p:nvSpPr>
                <p:cNvPr id="397" name="Rectangle: Rounded Corners 396">
                  <a:extLst>
                    <a:ext uri="{FF2B5EF4-FFF2-40B4-BE49-F238E27FC236}">
                      <a16:creationId xmlns:a16="http://schemas.microsoft.com/office/drawing/2014/main" id="{3400EBE0-31E9-4266-A32E-CE7D779E5148}"/>
                    </a:ext>
                  </a:extLst>
                </p:cNvPr>
                <p:cNvSpPr/>
                <p:nvPr/>
              </p:nvSpPr>
              <p:spPr>
                <a:xfrm>
                  <a:off x="4723098" y="1655974"/>
                  <a:ext cx="1078302" cy="1078302"/>
                </a:xfrm>
                <a:prstGeom prst="roundRect">
                  <a:avLst>
                    <a:gd name="adj" fmla="val 10267"/>
                  </a:avLst>
                </a:prstGeom>
                <a:gradFill flip="none" rotWithShape="1">
                  <a:gsLst>
                    <a:gs pos="3000">
                      <a:schemeClr val="bg1"/>
                    </a:gs>
                    <a:gs pos="100000">
                      <a:schemeClr val="bg1">
                        <a:lumMod val="95000"/>
                      </a:schemeClr>
                    </a:gs>
                  </a:gsLst>
                  <a:lin ang="2700000" scaled="1"/>
                  <a:tileRect/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398" name="Rectangle: Rounded Corners 397">
                  <a:extLst>
                    <a:ext uri="{FF2B5EF4-FFF2-40B4-BE49-F238E27FC236}">
                      <a16:creationId xmlns:a16="http://schemas.microsoft.com/office/drawing/2014/main" id="{CE575529-7354-4CC3-8AF1-5665DEE72E90}"/>
                    </a:ext>
                  </a:extLst>
                </p:cNvPr>
                <p:cNvSpPr/>
                <p:nvPr/>
              </p:nvSpPr>
              <p:spPr>
                <a:xfrm>
                  <a:off x="4774518" y="1707394"/>
                  <a:ext cx="975462" cy="975462"/>
                </a:xfrm>
                <a:prstGeom prst="roundRect">
                  <a:avLst>
                    <a:gd name="adj" fmla="val 10267"/>
                  </a:avLst>
                </a:prstGeom>
                <a:solidFill>
                  <a:srgbClr val="00A4AB"/>
                </a:solidFill>
                <a:ln>
                  <a:noFill/>
                </a:ln>
                <a:effectLst>
                  <a:innerShdw blurRad="63500" dist="63500" dir="19200000">
                    <a:schemeClr val="tx1">
                      <a:lumMod val="50000"/>
                      <a:lumOff val="50000"/>
                      <a:alpha val="50000"/>
                    </a:schemeClr>
                  </a:inn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  <p:grpSp>
          <p:nvGrpSpPr>
            <p:cNvPr id="338" name="Group 337">
              <a:extLst>
                <a:ext uri="{FF2B5EF4-FFF2-40B4-BE49-F238E27FC236}">
                  <a16:creationId xmlns:a16="http://schemas.microsoft.com/office/drawing/2014/main" id="{E95B56D2-F3EA-4DFF-8188-6A18BC96EFFD}"/>
                </a:ext>
              </a:extLst>
            </p:cNvPr>
            <p:cNvGrpSpPr/>
            <p:nvPr/>
          </p:nvGrpSpPr>
          <p:grpSpPr>
            <a:xfrm>
              <a:off x="137397" y="3060927"/>
              <a:ext cx="822873" cy="822873"/>
              <a:chOff x="4536876" y="1558562"/>
              <a:chExt cx="1342554" cy="1342554"/>
            </a:xfrm>
          </p:grpSpPr>
          <p:sp>
            <p:nvSpPr>
              <p:cNvPr id="391" name="Rectangle: Rounded Corners 390">
                <a:extLst>
                  <a:ext uri="{FF2B5EF4-FFF2-40B4-BE49-F238E27FC236}">
                    <a16:creationId xmlns:a16="http://schemas.microsoft.com/office/drawing/2014/main" id="{E66ED3B8-436D-4F1B-8C1C-705542CE8CC1}"/>
                  </a:ext>
                </a:extLst>
              </p:cNvPr>
              <p:cNvSpPr/>
              <p:nvPr/>
            </p:nvSpPr>
            <p:spPr>
              <a:xfrm>
                <a:off x="4536876" y="1558562"/>
                <a:ext cx="1342554" cy="1342554"/>
              </a:xfrm>
              <a:prstGeom prst="roundRect">
                <a:avLst>
                  <a:gd name="adj" fmla="val 10267"/>
                </a:avLst>
              </a:prstGeom>
              <a:solidFill>
                <a:schemeClr val="tx1">
                  <a:lumMod val="50000"/>
                  <a:lumOff val="50000"/>
                </a:schemeClr>
              </a:solidFill>
              <a:ln>
                <a:noFill/>
              </a:ln>
              <a:effectLst>
                <a:softEdge rad="1397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grpSp>
            <p:nvGrpSpPr>
              <p:cNvPr id="392" name="Group 391">
                <a:extLst>
                  <a:ext uri="{FF2B5EF4-FFF2-40B4-BE49-F238E27FC236}">
                    <a16:creationId xmlns:a16="http://schemas.microsoft.com/office/drawing/2014/main" id="{D1FF418F-FE00-483D-9599-B8C581F967B3}"/>
                  </a:ext>
                </a:extLst>
              </p:cNvPr>
              <p:cNvGrpSpPr/>
              <p:nvPr/>
            </p:nvGrpSpPr>
            <p:grpSpPr>
              <a:xfrm>
                <a:off x="4723098" y="1655974"/>
                <a:ext cx="1078302" cy="1078302"/>
                <a:chOff x="4723098" y="1655974"/>
                <a:chExt cx="1078302" cy="1078302"/>
              </a:xfrm>
            </p:grpSpPr>
            <p:sp>
              <p:nvSpPr>
                <p:cNvPr id="393" name="Rectangle: Rounded Corners 392">
                  <a:extLst>
                    <a:ext uri="{FF2B5EF4-FFF2-40B4-BE49-F238E27FC236}">
                      <a16:creationId xmlns:a16="http://schemas.microsoft.com/office/drawing/2014/main" id="{725620FD-E3C7-406B-BB14-439280689970}"/>
                    </a:ext>
                  </a:extLst>
                </p:cNvPr>
                <p:cNvSpPr/>
                <p:nvPr/>
              </p:nvSpPr>
              <p:spPr>
                <a:xfrm>
                  <a:off x="4723098" y="1655974"/>
                  <a:ext cx="1078302" cy="1078302"/>
                </a:xfrm>
                <a:prstGeom prst="roundRect">
                  <a:avLst>
                    <a:gd name="adj" fmla="val 10267"/>
                  </a:avLst>
                </a:prstGeom>
                <a:gradFill flip="none" rotWithShape="1">
                  <a:gsLst>
                    <a:gs pos="3000">
                      <a:schemeClr val="bg1"/>
                    </a:gs>
                    <a:gs pos="100000">
                      <a:schemeClr val="bg1">
                        <a:lumMod val="95000"/>
                      </a:schemeClr>
                    </a:gs>
                  </a:gsLst>
                  <a:lin ang="2700000" scaled="1"/>
                  <a:tileRect/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394" name="Rectangle: Rounded Corners 393">
                  <a:extLst>
                    <a:ext uri="{FF2B5EF4-FFF2-40B4-BE49-F238E27FC236}">
                      <a16:creationId xmlns:a16="http://schemas.microsoft.com/office/drawing/2014/main" id="{514CA406-C724-4667-93B6-485BD91E7C83}"/>
                    </a:ext>
                  </a:extLst>
                </p:cNvPr>
                <p:cNvSpPr/>
                <p:nvPr/>
              </p:nvSpPr>
              <p:spPr>
                <a:xfrm>
                  <a:off x="4774518" y="1707394"/>
                  <a:ext cx="975462" cy="975462"/>
                </a:xfrm>
                <a:prstGeom prst="roundRect">
                  <a:avLst>
                    <a:gd name="adj" fmla="val 10267"/>
                  </a:avLst>
                </a:prstGeom>
                <a:solidFill>
                  <a:srgbClr val="D3434D"/>
                </a:solidFill>
                <a:ln>
                  <a:noFill/>
                </a:ln>
                <a:effectLst>
                  <a:innerShdw blurRad="63500" dist="63500" dir="19200000">
                    <a:schemeClr val="tx1">
                      <a:lumMod val="50000"/>
                      <a:lumOff val="50000"/>
                      <a:alpha val="50000"/>
                    </a:schemeClr>
                  </a:inn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  <p:grpSp>
          <p:nvGrpSpPr>
            <p:cNvPr id="344" name="Group 343">
              <a:extLst>
                <a:ext uri="{FF2B5EF4-FFF2-40B4-BE49-F238E27FC236}">
                  <a16:creationId xmlns:a16="http://schemas.microsoft.com/office/drawing/2014/main" id="{F30BA6E1-29FB-4D1D-AB0A-111B7461FC77}"/>
                </a:ext>
              </a:extLst>
            </p:cNvPr>
            <p:cNvGrpSpPr/>
            <p:nvPr/>
          </p:nvGrpSpPr>
          <p:grpSpPr>
            <a:xfrm>
              <a:off x="952532" y="3137127"/>
              <a:ext cx="352437" cy="352437"/>
              <a:chOff x="7548320" y="2039729"/>
              <a:chExt cx="575017" cy="575017"/>
            </a:xfrm>
          </p:grpSpPr>
          <p:sp>
            <p:nvSpPr>
              <p:cNvPr id="387" name="Rectangle: Rounded Corners 386">
                <a:extLst>
                  <a:ext uri="{FF2B5EF4-FFF2-40B4-BE49-F238E27FC236}">
                    <a16:creationId xmlns:a16="http://schemas.microsoft.com/office/drawing/2014/main" id="{E4B19F06-3687-46E2-ADF7-B05DEFD4A706}"/>
                  </a:ext>
                </a:extLst>
              </p:cNvPr>
              <p:cNvSpPr/>
              <p:nvPr/>
            </p:nvSpPr>
            <p:spPr>
              <a:xfrm>
                <a:off x="7548320" y="2039729"/>
                <a:ext cx="575017" cy="575017"/>
              </a:xfrm>
              <a:prstGeom prst="roundRect">
                <a:avLst>
                  <a:gd name="adj" fmla="val 10267"/>
                </a:avLst>
              </a:prstGeom>
              <a:solidFill>
                <a:schemeClr val="tx1">
                  <a:lumMod val="50000"/>
                  <a:lumOff val="50000"/>
                </a:schemeClr>
              </a:solidFill>
              <a:ln>
                <a:noFill/>
              </a:ln>
              <a:effectLst>
                <a:softEdge rad="1016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grpSp>
            <p:nvGrpSpPr>
              <p:cNvPr id="388" name="Group 387">
                <a:extLst>
                  <a:ext uri="{FF2B5EF4-FFF2-40B4-BE49-F238E27FC236}">
                    <a16:creationId xmlns:a16="http://schemas.microsoft.com/office/drawing/2014/main" id="{4C894E9C-A5A8-4ABA-9495-7E01DC50C3AE}"/>
                  </a:ext>
                </a:extLst>
              </p:cNvPr>
              <p:cNvGrpSpPr/>
              <p:nvPr/>
            </p:nvGrpSpPr>
            <p:grpSpPr>
              <a:xfrm>
                <a:off x="7660122" y="2098473"/>
                <a:ext cx="411480" cy="411480"/>
                <a:chOff x="7660122" y="2098473"/>
                <a:chExt cx="411480" cy="411480"/>
              </a:xfrm>
            </p:grpSpPr>
            <p:sp>
              <p:nvSpPr>
                <p:cNvPr id="389" name="Rectangle: Rounded Corners 388">
                  <a:extLst>
                    <a:ext uri="{FF2B5EF4-FFF2-40B4-BE49-F238E27FC236}">
                      <a16:creationId xmlns:a16="http://schemas.microsoft.com/office/drawing/2014/main" id="{A5A73BE6-E0BB-44A7-B4FD-6B4BA3C880B5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7660122" y="2098473"/>
                  <a:ext cx="411480" cy="411480"/>
                </a:xfrm>
                <a:prstGeom prst="roundRect">
                  <a:avLst>
                    <a:gd name="adj" fmla="val 10267"/>
                  </a:avLst>
                </a:prstGeom>
                <a:gradFill flip="none" rotWithShape="1">
                  <a:gsLst>
                    <a:gs pos="3000">
                      <a:schemeClr val="bg1"/>
                    </a:gs>
                    <a:gs pos="100000">
                      <a:schemeClr val="bg1">
                        <a:lumMod val="95000"/>
                      </a:schemeClr>
                    </a:gs>
                  </a:gsLst>
                  <a:lin ang="2700000" scaled="1"/>
                  <a:tileRect/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390" name="Rectangle: Rounded Corners 389">
                  <a:extLst>
                    <a:ext uri="{FF2B5EF4-FFF2-40B4-BE49-F238E27FC236}">
                      <a16:creationId xmlns:a16="http://schemas.microsoft.com/office/drawing/2014/main" id="{96DAD424-E49C-412A-930D-113A8EFF16B1}"/>
                    </a:ext>
                  </a:extLst>
                </p:cNvPr>
                <p:cNvSpPr/>
                <p:nvPr/>
              </p:nvSpPr>
              <p:spPr>
                <a:xfrm>
                  <a:off x="7690093" y="2128444"/>
                  <a:ext cx="351538" cy="351538"/>
                </a:xfrm>
                <a:prstGeom prst="roundRect">
                  <a:avLst>
                    <a:gd name="adj" fmla="val 10267"/>
                  </a:avLst>
                </a:prstGeom>
                <a:solidFill>
                  <a:srgbClr val="616C70"/>
                </a:solidFill>
                <a:ln>
                  <a:noFill/>
                </a:ln>
                <a:effectLst>
                  <a:innerShdw blurRad="63500" dist="63500" dir="19200000">
                    <a:schemeClr val="tx1">
                      <a:lumMod val="50000"/>
                      <a:lumOff val="50000"/>
                      <a:alpha val="50000"/>
                    </a:schemeClr>
                  </a:inn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  <p:grpSp>
          <p:nvGrpSpPr>
            <p:cNvPr id="350" name="Group 349">
              <a:extLst>
                <a:ext uri="{FF2B5EF4-FFF2-40B4-BE49-F238E27FC236}">
                  <a16:creationId xmlns:a16="http://schemas.microsoft.com/office/drawing/2014/main" id="{D1DB347B-5220-4C02-98FE-DC26244923F5}"/>
                </a:ext>
              </a:extLst>
            </p:cNvPr>
            <p:cNvGrpSpPr/>
            <p:nvPr/>
          </p:nvGrpSpPr>
          <p:grpSpPr>
            <a:xfrm>
              <a:off x="353633" y="2740033"/>
              <a:ext cx="352437" cy="352437"/>
              <a:chOff x="7548320" y="2039729"/>
              <a:chExt cx="575017" cy="575017"/>
            </a:xfrm>
          </p:grpSpPr>
          <p:sp>
            <p:nvSpPr>
              <p:cNvPr id="383" name="Rectangle: Rounded Corners 382">
                <a:extLst>
                  <a:ext uri="{FF2B5EF4-FFF2-40B4-BE49-F238E27FC236}">
                    <a16:creationId xmlns:a16="http://schemas.microsoft.com/office/drawing/2014/main" id="{FABEBB7D-8AD8-4C81-9F1C-5FBB7BCDD81E}"/>
                  </a:ext>
                </a:extLst>
              </p:cNvPr>
              <p:cNvSpPr/>
              <p:nvPr/>
            </p:nvSpPr>
            <p:spPr>
              <a:xfrm>
                <a:off x="7548320" y="2039729"/>
                <a:ext cx="575017" cy="575017"/>
              </a:xfrm>
              <a:prstGeom prst="roundRect">
                <a:avLst>
                  <a:gd name="adj" fmla="val 10267"/>
                </a:avLst>
              </a:prstGeom>
              <a:solidFill>
                <a:schemeClr val="tx1">
                  <a:lumMod val="50000"/>
                  <a:lumOff val="50000"/>
                </a:schemeClr>
              </a:solidFill>
              <a:ln>
                <a:noFill/>
              </a:ln>
              <a:effectLst>
                <a:softEdge rad="1016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grpSp>
            <p:nvGrpSpPr>
              <p:cNvPr id="384" name="Group 383">
                <a:extLst>
                  <a:ext uri="{FF2B5EF4-FFF2-40B4-BE49-F238E27FC236}">
                    <a16:creationId xmlns:a16="http://schemas.microsoft.com/office/drawing/2014/main" id="{0CE1BBDC-5583-48B1-8361-47609927495D}"/>
                  </a:ext>
                </a:extLst>
              </p:cNvPr>
              <p:cNvGrpSpPr/>
              <p:nvPr/>
            </p:nvGrpSpPr>
            <p:grpSpPr>
              <a:xfrm>
                <a:off x="7660122" y="2098473"/>
                <a:ext cx="411480" cy="411480"/>
                <a:chOff x="7660122" y="2098473"/>
                <a:chExt cx="411480" cy="411480"/>
              </a:xfrm>
            </p:grpSpPr>
            <p:sp>
              <p:nvSpPr>
                <p:cNvPr id="385" name="Rectangle: Rounded Corners 384">
                  <a:extLst>
                    <a:ext uri="{FF2B5EF4-FFF2-40B4-BE49-F238E27FC236}">
                      <a16:creationId xmlns:a16="http://schemas.microsoft.com/office/drawing/2014/main" id="{4D163FCE-1944-44E8-96ED-637D9337E765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7660122" y="2098473"/>
                  <a:ext cx="411480" cy="411480"/>
                </a:xfrm>
                <a:prstGeom prst="roundRect">
                  <a:avLst>
                    <a:gd name="adj" fmla="val 10267"/>
                  </a:avLst>
                </a:prstGeom>
                <a:gradFill flip="none" rotWithShape="1">
                  <a:gsLst>
                    <a:gs pos="3000">
                      <a:schemeClr val="bg1"/>
                    </a:gs>
                    <a:gs pos="100000">
                      <a:schemeClr val="bg1">
                        <a:lumMod val="95000"/>
                      </a:schemeClr>
                    </a:gs>
                  </a:gsLst>
                  <a:lin ang="2700000" scaled="1"/>
                  <a:tileRect/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386" name="Rectangle: Rounded Corners 385">
                  <a:extLst>
                    <a:ext uri="{FF2B5EF4-FFF2-40B4-BE49-F238E27FC236}">
                      <a16:creationId xmlns:a16="http://schemas.microsoft.com/office/drawing/2014/main" id="{07A090AB-D080-4D1C-B48C-785509FE46C6}"/>
                    </a:ext>
                  </a:extLst>
                </p:cNvPr>
                <p:cNvSpPr/>
                <p:nvPr/>
              </p:nvSpPr>
              <p:spPr>
                <a:xfrm>
                  <a:off x="7690093" y="2128444"/>
                  <a:ext cx="351538" cy="351538"/>
                </a:xfrm>
                <a:prstGeom prst="roundRect">
                  <a:avLst>
                    <a:gd name="adj" fmla="val 10267"/>
                  </a:avLst>
                </a:prstGeom>
                <a:solidFill>
                  <a:srgbClr val="FE586C"/>
                </a:solidFill>
                <a:ln>
                  <a:noFill/>
                </a:ln>
                <a:effectLst>
                  <a:innerShdw blurRad="63500" dist="63500" dir="19200000">
                    <a:schemeClr val="tx1">
                      <a:lumMod val="50000"/>
                      <a:lumOff val="50000"/>
                      <a:alpha val="50000"/>
                    </a:schemeClr>
                  </a:inn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  <p:grpSp>
          <p:nvGrpSpPr>
            <p:cNvPr id="356" name="Group 355">
              <a:extLst>
                <a:ext uri="{FF2B5EF4-FFF2-40B4-BE49-F238E27FC236}">
                  <a16:creationId xmlns:a16="http://schemas.microsoft.com/office/drawing/2014/main" id="{49081FCD-E031-46A7-8A36-FEFECB41CD8A}"/>
                </a:ext>
              </a:extLst>
            </p:cNvPr>
            <p:cNvGrpSpPr/>
            <p:nvPr/>
          </p:nvGrpSpPr>
          <p:grpSpPr>
            <a:xfrm>
              <a:off x="-388930" y="3262392"/>
              <a:ext cx="568071" cy="568072"/>
              <a:chOff x="3118948" y="4220847"/>
              <a:chExt cx="926834" cy="926834"/>
            </a:xfrm>
          </p:grpSpPr>
          <p:sp>
            <p:nvSpPr>
              <p:cNvPr id="379" name="Rectangle: Rounded Corners 378">
                <a:extLst>
                  <a:ext uri="{FF2B5EF4-FFF2-40B4-BE49-F238E27FC236}">
                    <a16:creationId xmlns:a16="http://schemas.microsoft.com/office/drawing/2014/main" id="{CADFF13A-33CA-45E5-913E-75BBBEB1800A}"/>
                  </a:ext>
                </a:extLst>
              </p:cNvPr>
              <p:cNvSpPr/>
              <p:nvPr/>
            </p:nvSpPr>
            <p:spPr>
              <a:xfrm>
                <a:off x="3118948" y="4220847"/>
                <a:ext cx="926834" cy="926834"/>
              </a:xfrm>
              <a:prstGeom prst="roundRect">
                <a:avLst>
                  <a:gd name="adj" fmla="val 10267"/>
                </a:avLst>
              </a:prstGeom>
              <a:solidFill>
                <a:schemeClr val="tx1">
                  <a:lumMod val="50000"/>
                  <a:lumOff val="50000"/>
                </a:schemeClr>
              </a:solidFill>
              <a:ln>
                <a:noFill/>
              </a:ln>
              <a:effectLst>
                <a:softEdge rad="1397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grpSp>
            <p:nvGrpSpPr>
              <p:cNvPr id="380" name="Group 379">
                <a:extLst>
                  <a:ext uri="{FF2B5EF4-FFF2-40B4-BE49-F238E27FC236}">
                    <a16:creationId xmlns:a16="http://schemas.microsoft.com/office/drawing/2014/main" id="{3969E4C8-2E69-4C8C-A5A0-51B0590DE8EE}"/>
                  </a:ext>
                </a:extLst>
              </p:cNvPr>
              <p:cNvGrpSpPr/>
              <p:nvPr/>
            </p:nvGrpSpPr>
            <p:grpSpPr>
              <a:xfrm>
                <a:off x="3313532" y="4298415"/>
                <a:ext cx="697746" cy="697746"/>
                <a:chOff x="5800865" y="4359681"/>
                <a:chExt cx="697746" cy="697746"/>
              </a:xfrm>
            </p:grpSpPr>
            <p:sp>
              <p:nvSpPr>
                <p:cNvPr id="381" name="Rectangle: Rounded Corners 380">
                  <a:extLst>
                    <a:ext uri="{FF2B5EF4-FFF2-40B4-BE49-F238E27FC236}">
                      <a16:creationId xmlns:a16="http://schemas.microsoft.com/office/drawing/2014/main" id="{FB06033D-B65D-4A95-AA2D-A68CEF36C442}"/>
                    </a:ext>
                  </a:extLst>
                </p:cNvPr>
                <p:cNvSpPr/>
                <p:nvPr/>
              </p:nvSpPr>
              <p:spPr>
                <a:xfrm>
                  <a:off x="5800865" y="4359681"/>
                  <a:ext cx="697746" cy="697746"/>
                </a:xfrm>
                <a:prstGeom prst="roundRect">
                  <a:avLst>
                    <a:gd name="adj" fmla="val 10267"/>
                  </a:avLst>
                </a:prstGeom>
                <a:gradFill flip="none" rotWithShape="1">
                  <a:gsLst>
                    <a:gs pos="3000">
                      <a:schemeClr val="bg1"/>
                    </a:gs>
                    <a:gs pos="100000">
                      <a:schemeClr val="bg1">
                        <a:lumMod val="95000"/>
                      </a:schemeClr>
                    </a:gs>
                  </a:gsLst>
                  <a:lin ang="2700000" scaled="1"/>
                  <a:tileRect/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382" name="Rectangle: Rounded Corners 381">
                  <a:extLst>
                    <a:ext uri="{FF2B5EF4-FFF2-40B4-BE49-F238E27FC236}">
                      <a16:creationId xmlns:a16="http://schemas.microsoft.com/office/drawing/2014/main" id="{5E1A9FBE-C402-4CB9-93E7-4FAE8C9B58C2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5843414" y="4402230"/>
                  <a:ext cx="612648" cy="612648"/>
                </a:xfrm>
                <a:prstGeom prst="roundRect">
                  <a:avLst>
                    <a:gd name="adj" fmla="val 10267"/>
                  </a:avLst>
                </a:prstGeom>
                <a:solidFill>
                  <a:srgbClr val="00BE9F"/>
                </a:solidFill>
                <a:ln>
                  <a:noFill/>
                </a:ln>
                <a:effectLst>
                  <a:innerShdw blurRad="63500" dist="63500" dir="19200000">
                    <a:schemeClr val="tx1">
                      <a:lumMod val="50000"/>
                      <a:lumOff val="50000"/>
                      <a:alpha val="50000"/>
                    </a:schemeClr>
                  </a:inn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</p:grpSp>
        <p:grpSp>
          <p:nvGrpSpPr>
            <p:cNvPr id="369" name="Group 368">
              <a:extLst>
                <a:ext uri="{FF2B5EF4-FFF2-40B4-BE49-F238E27FC236}">
                  <a16:creationId xmlns:a16="http://schemas.microsoft.com/office/drawing/2014/main" id="{73BEB14E-C31F-4A22-A790-5683450544A9}"/>
                </a:ext>
              </a:extLst>
            </p:cNvPr>
            <p:cNvGrpSpPr/>
            <p:nvPr/>
          </p:nvGrpSpPr>
          <p:grpSpPr>
            <a:xfrm>
              <a:off x="4879" y="3912680"/>
              <a:ext cx="568071" cy="568072"/>
              <a:chOff x="3118948" y="4220847"/>
              <a:chExt cx="926834" cy="926834"/>
            </a:xfrm>
          </p:grpSpPr>
          <p:sp>
            <p:nvSpPr>
              <p:cNvPr id="375" name="Rectangle: Rounded Corners 374">
                <a:extLst>
                  <a:ext uri="{FF2B5EF4-FFF2-40B4-BE49-F238E27FC236}">
                    <a16:creationId xmlns:a16="http://schemas.microsoft.com/office/drawing/2014/main" id="{8A09D54D-7B5B-4AF8-8EE3-B73E094A4881}"/>
                  </a:ext>
                </a:extLst>
              </p:cNvPr>
              <p:cNvSpPr/>
              <p:nvPr/>
            </p:nvSpPr>
            <p:spPr>
              <a:xfrm>
                <a:off x="3118948" y="4220847"/>
                <a:ext cx="926834" cy="926834"/>
              </a:xfrm>
              <a:prstGeom prst="roundRect">
                <a:avLst>
                  <a:gd name="adj" fmla="val 10267"/>
                </a:avLst>
              </a:prstGeom>
              <a:solidFill>
                <a:schemeClr val="tx1">
                  <a:lumMod val="50000"/>
                  <a:lumOff val="50000"/>
                </a:schemeClr>
              </a:solidFill>
              <a:ln>
                <a:noFill/>
              </a:ln>
              <a:effectLst>
                <a:softEdge rad="1397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grpSp>
            <p:nvGrpSpPr>
              <p:cNvPr id="376" name="Group 375">
                <a:extLst>
                  <a:ext uri="{FF2B5EF4-FFF2-40B4-BE49-F238E27FC236}">
                    <a16:creationId xmlns:a16="http://schemas.microsoft.com/office/drawing/2014/main" id="{54B78DCD-ECA8-4DE2-84F1-28FC33228151}"/>
                  </a:ext>
                </a:extLst>
              </p:cNvPr>
              <p:cNvGrpSpPr/>
              <p:nvPr/>
            </p:nvGrpSpPr>
            <p:grpSpPr>
              <a:xfrm>
                <a:off x="3313532" y="4298415"/>
                <a:ext cx="697746" cy="697746"/>
                <a:chOff x="5800865" y="4359681"/>
                <a:chExt cx="697746" cy="697746"/>
              </a:xfrm>
            </p:grpSpPr>
            <p:sp>
              <p:nvSpPr>
                <p:cNvPr id="377" name="Rectangle: Rounded Corners 376">
                  <a:extLst>
                    <a:ext uri="{FF2B5EF4-FFF2-40B4-BE49-F238E27FC236}">
                      <a16:creationId xmlns:a16="http://schemas.microsoft.com/office/drawing/2014/main" id="{7578B911-A035-480F-8E77-87013F399537}"/>
                    </a:ext>
                  </a:extLst>
                </p:cNvPr>
                <p:cNvSpPr/>
                <p:nvPr/>
              </p:nvSpPr>
              <p:spPr>
                <a:xfrm>
                  <a:off x="5800865" y="4359681"/>
                  <a:ext cx="697746" cy="697746"/>
                </a:xfrm>
                <a:prstGeom prst="roundRect">
                  <a:avLst>
                    <a:gd name="adj" fmla="val 10267"/>
                  </a:avLst>
                </a:prstGeom>
                <a:gradFill flip="none" rotWithShape="1">
                  <a:gsLst>
                    <a:gs pos="3000">
                      <a:schemeClr val="bg1"/>
                    </a:gs>
                    <a:gs pos="100000">
                      <a:schemeClr val="bg1">
                        <a:lumMod val="95000"/>
                      </a:schemeClr>
                    </a:gs>
                  </a:gsLst>
                  <a:lin ang="2700000" scaled="1"/>
                  <a:tileRect/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378" name="Rectangle: Rounded Corners 377">
                  <a:extLst>
                    <a:ext uri="{FF2B5EF4-FFF2-40B4-BE49-F238E27FC236}">
                      <a16:creationId xmlns:a16="http://schemas.microsoft.com/office/drawing/2014/main" id="{8B6770B8-9A78-44EB-996D-87D895BBB248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5843414" y="4402230"/>
                  <a:ext cx="612648" cy="612648"/>
                </a:xfrm>
                <a:prstGeom prst="roundRect">
                  <a:avLst>
                    <a:gd name="adj" fmla="val 10267"/>
                  </a:avLst>
                </a:prstGeom>
                <a:solidFill>
                  <a:srgbClr val="047FB5"/>
                </a:solidFill>
                <a:ln>
                  <a:noFill/>
                </a:ln>
                <a:effectLst>
                  <a:innerShdw blurRad="63500" dist="63500" dir="19200000">
                    <a:schemeClr val="tx1">
                      <a:lumMod val="50000"/>
                      <a:lumOff val="50000"/>
                      <a:alpha val="50000"/>
                    </a:schemeClr>
                  </a:inn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  <p:grpSp>
          <p:nvGrpSpPr>
            <p:cNvPr id="370" name="Group 369">
              <a:extLst>
                <a:ext uri="{FF2B5EF4-FFF2-40B4-BE49-F238E27FC236}">
                  <a16:creationId xmlns:a16="http://schemas.microsoft.com/office/drawing/2014/main" id="{CCB08DDC-5BC0-4C46-96F3-7FA040898C64}"/>
                </a:ext>
              </a:extLst>
            </p:cNvPr>
            <p:cNvGrpSpPr/>
            <p:nvPr/>
          </p:nvGrpSpPr>
          <p:grpSpPr>
            <a:xfrm>
              <a:off x="496630" y="4010616"/>
              <a:ext cx="822873" cy="822873"/>
              <a:chOff x="4536876" y="1558562"/>
              <a:chExt cx="1342554" cy="1342554"/>
            </a:xfrm>
          </p:grpSpPr>
          <p:sp>
            <p:nvSpPr>
              <p:cNvPr id="371" name="Rectangle: Rounded Corners 370">
                <a:extLst>
                  <a:ext uri="{FF2B5EF4-FFF2-40B4-BE49-F238E27FC236}">
                    <a16:creationId xmlns:a16="http://schemas.microsoft.com/office/drawing/2014/main" id="{9FF75889-EC0E-41AB-8083-A3C043A918E4}"/>
                  </a:ext>
                </a:extLst>
              </p:cNvPr>
              <p:cNvSpPr/>
              <p:nvPr/>
            </p:nvSpPr>
            <p:spPr>
              <a:xfrm>
                <a:off x="4536876" y="1558562"/>
                <a:ext cx="1342554" cy="1342554"/>
              </a:xfrm>
              <a:prstGeom prst="roundRect">
                <a:avLst>
                  <a:gd name="adj" fmla="val 10267"/>
                </a:avLst>
              </a:prstGeom>
              <a:solidFill>
                <a:schemeClr val="tx1">
                  <a:lumMod val="50000"/>
                  <a:lumOff val="50000"/>
                </a:schemeClr>
              </a:solidFill>
              <a:ln>
                <a:noFill/>
              </a:ln>
              <a:effectLst>
                <a:softEdge rad="1397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grpSp>
            <p:nvGrpSpPr>
              <p:cNvPr id="372" name="Group 371">
                <a:extLst>
                  <a:ext uri="{FF2B5EF4-FFF2-40B4-BE49-F238E27FC236}">
                    <a16:creationId xmlns:a16="http://schemas.microsoft.com/office/drawing/2014/main" id="{90BA6556-C11A-4860-98CD-9FA284D90EDB}"/>
                  </a:ext>
                </a:extLst>
              </p:cNvPr>
              <p:cNvGrpSpPr/>
              <p:nvPr/>
            </p:nvGrpSpPr>
            <p:grpSpPr>
              <a:xfrm>
                <a:off x="4723098" y="1655974"/>
                <a:ext cx="1078302" cy="1078302"/>
                <a:chOff x="4723098" y="1655974"/>
                <a:chExt cx="1078302" cy="1078302"/>
              </a:xfrm>
            </p:grpSpPr>
            <p:sp>
              <p:nvSpPr>
                <p:cNvPr id="373" name="Rectangle: Rounded Corners 372">
                  <a:extLst>
                    <a:ext uri="{FF2B5EF4-FFF2-40B4-BE49-F238E27FC236}">
                      <a16:creationId xmlns:a16="http://schemas.microsoft.com/office/drawing/2014/main" id="{CCBED34F-FA47-41B4-98E1-F6119BFD8F3A}"/>
                    </a:ext>
                  </a:extLst>
                </p:cNvPr>
                <p:cNvSpPr/>
                <p:nvPr/>
              </p:nvSpPr>
              <p:spPr>
                <a:xfrm>
                  <a:off x="4723098" y="1655974"/>
                  <a:ext cx="1078302" cy="1078302"/>
                </a:xfrm>
                <a:prstGeom prst="roundRect">
                  <a:avLst>
                    <a:gd name="adj" fmla="val 10267"/>
                  </a:avLst>
                </a:prstGeom>
                <a:gradFill flip="none" rotWithShape="1">
                  <a:gsLst>
                    <a:gs pos="3000">
                      <a:schemeClr val="bg1"/>
                    </a:gs>
                    <a:gs pos="100000">
                      <a:schemeClr val="bg1">
                        <a:lumMod val="95000"/>
                      </a:schemeClr>
                    </a:gs>
                  </a:gsLst>
                  <a:lin ang="2700000" scaled="1"/>
                  <a:tileRect/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374" name="Rectangle: Rounded Corners 373">
                  <a:extLst>
                    <a:ext uri="{FF2B5EF4-FFF2-40B4-BE49-F238E27FC236}">
                      <a16:creationId xmlns:a16="http://schemas.microsoft.com/office/drawing/2014/main" id="{48DE8F11-3116-460E-B269-3E2AF35CD0AF}"/>
                    </a:ext>
                  </a:extLst>
                </p:cNvPr>
                <p:cNvSpPr/>
                <p:nvPr/>
              </p:nvSpPr>
              <p:spPr>
                <a:xfrm>
                  <a:off x="4774518" y="1707394"/>
                  <a:ext cx="975462" cy="975462"/>
                </a:xfrm>
                <a:prstGeom prst="roundRect">
                  <a:avLst>
                    <a:gd name="adj" fmla="val 10267"/>
                  </a:avLst>
                </a:prstGeom>
                <a:solidFill>
                  <a:srgbClr val="FFCE63"/>
                </a:solidFill>
                <a:ln>
                  <a:noFill/>
                </a:ln>
                <a:effectLst>
                  <a:innerShdw blurRad="63500" dist="63500" dir="19200000">
                    <a:schemeClr val="tx1">
                      <a:lumMod val="50000"/>
                      <a:lumOff val="50000"/>
                      <a:alpha val="50000"/>
                    </a:schemeClr>
                  </a:inn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</p:grpSp>
      <p:pic>
        <p:nvPicPr>
          <p:cNvPr id="57" name="Picture 56">
            <a:extLst>
              <a:ext uri="{FF2B5EF4-FFF2-40B4-BE49-F238E27FC236}">
                <a16:creationId xmlns:a16="http://schemas.microsoft.com/office/drawing/2014/main" id="{6A964D9F-4FC3-4217-825D-A3AD94427F0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667199"/>
            <a:ext cx="12192000" cy="51568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357635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2189</TotalTime>
  <Words>40</Words>
  <Application>Microsoft Office PowerPoint</Application>
  <PresentationFormat>Widescreen</PresentationFormat>
  <Paragraphs>16</Paragraphs>
  <Slides>6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3" baseType="lpstr">
      <vt:lpstr>Arial</vt:lpstr>
      <vt:lpstr>Bahnschrift SemiBold Condensed</vt:lpstr>
      <vt:lpstr>Calibri</vt:lpstr>
      <vt:lpstr>Calibri Light</vt:lpstr>
      <vt:lpstr>Impact</vt:lpstr>
      <vt:lpstr>TH Sarabun New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Anusorn Inthachet/Anusorn Inthachet(META/ADM/GA)</dc:creator>
  <cp:lastModifiedBy>anusornclub01@gmail.com</cp:lastModifiedBy>
  <cp:revision>176</cp:revision>
  <dcterms:created xsi:type="dcterms:W3CDTF">2022-05-12T09:20:45Z</dcterms:created>
  <dcterms:modified xsi:type="dcterms:W3CDTF">2022-06-12T14:06:50Z</dcterms:modified>
</cp:coreProperties>
</file>